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52"/>
  </p:notesMasterIdLst>
  <p:handoutMasterIdLst>
    <p:handoutMasterId r:id="rId53"/>
  </p:handoutMasterIdLst>
  <p:sldIdLst>
    <p:sldId id="256" r:id="rId2"/>
    <p:sldId id="342" r:id="rId3"/>
    <p:sldId id="259" r:id="rId4"/>
    <p:sldId id="260" r:id="rId5"/>
    <p:sldId id="261" r:id="rId6"/>
    <p:sldId id="306" r:id="rId7"/>
    <p:sldId id="343" r:id="rId8"/>
    <p:sldId id="658" r:id="rId9"/>
    <p:sldId id="659" r:id="rId10"/>
    <p:sldId id="265" r:id="rId11"/>
    <p:sldId id="312" r:id="rId12"/>
    <p:sldId id="267" r:id="rId13"/>
    <p:sldId id="313" r:id="rId14"/>
    <p:sldId id="270" r:id="rId15"/>
    <p:sldId id="348" r:id="rId16"/>
    <p:sldId id="349" r:id="rId17"/>
    <p:sldId id="350" r:id="rId18"/>
    <p:sldId id="351" r:id="rId19"/>
    <p:sldId id="352" r:id="rId20"/>
    <p:sldId id="353" r:id="rId21"/>
    <p:sldId id="356" r:id="rId22"/>
    <p:sldId id="354" r:id="rId23"/>
    <p:sldId id="357" r:id="rId24"/>
    <p:sldId id="278" r:id="rId25"/>
    <p:sldId id="662" r:id="rId26"/>
    <p:sldId id="660" r:id="rId27"/>
    <p:sldId id="661" r:id="rId28"/>
    <p:sldId id="283" r:id="rId29"/>
    <p:sldId id="284" r:id="rId30"/>
    <p:sldId id="285" r:id="rId31"/>
    <p:sldId id="663" r:id="rId32"/>
    <p:sldId id="369" r:id="rId33"/>
    <p:sldId id="370" r:id="rId34"/>
    <p:sldId id="666" r:id="rId35"/>
    <p:sldId id="373" r:id="rId36"/>
    <p:sldId id="668" r:id="rId37"/>
    <p:sldId id="669" r:id="rId38"/>
    <p:sldId id="374" r:id="rId39"/>
    <p:sldId id="671" r:id="rId40"/>
    <p:sldId id="672" r:id="rId41"/>
    <p:sldId id="673" r:id="rId42"/>
    <p:sldId id="297" r:id="rId43"/>
    <p:sldId id="674" r:id="rId44"/>
    <p:sldId id="675" r:id="rId45"/>
    <p:sldId id="676" r:id="rId46"/>
    <p:sldId id="677" r:id="rId47"/>
    <p:sldId id="678" r:id="rId48"/>
    <p:sldId id="679" r:id="rId49"/>
    <p:sldId id="304" r:id="rId50"/>
    <p:sldId id="680" r:id="rId51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313"/>
    <a:srgbClr val="ECEDEE"/>
    <a:srgbClr val="FFFFFF"/>
    <a:srgbClr val="D9DCDD"/>
    <a:srgbClr val="C6CACC"/>
    <a:srgbClr val="8E9599"/>
    <a:srgbClr val="D24F97"/>
    <a:srgbClr val="00AECB"/>
    <a:srgbClr val="FFE5A0"/>
    <a:srgbClr val="7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4730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3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09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60000" y="432000"/>
            <a:ext cx="6138000" cy="3454424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 dirty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 bwMode="gray">
          <a:xfrm>
            <a:off x="359999" y="4248000"/>
            <a:ext cx="6138000" cy="4068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 bwMode="gray"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 bwMode="gray"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2DA5471-CC57-402A-9527-36A1D012F69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48C1961-860D-4E4F-B0F2-4834C3F45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38" name="Referent">
            <a:extLst>
              <a:ext uri="{FF2B5EF4-FFF2-40B4-BE49-F238E27FC236}">
                <a16:creationId xmlns:a16="http://schemas.microsoft.com/office/drawing/2014/main" id="{314D978E-7C55-5488-BCDF-B0F86DA69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09637" y="4631228"/>
            <a:ext cx="5185569" cy="28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Name des Referenten</a:t>
            </a:r>
          </a:p>
        </p:txBody>
      </p:sp>
      <p:sp>
        <p:nvSpPr>
          <p:cNvPr id="41" name="Monat">
            <a:extLst>
              <a:ext uri="{FF2B5EF4-FFF2-40B4-BE49-F238E27FC236}">
                <a16:creationId xmlns:a16="http://schemas.microsoft.com/office/drawing/2014/main" id="{C4B9BCEC-7D21-3403-0A51-C6D3C7BF2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09637" y="2085947"/>
            <a:ext cx="1431959" cy="332830"/>
          </a:xfrm>
          <a:solidFill>
            <a:schemeClr val="accent1"/>
          </a:solidFill>
        </p:spPr>
        <p:txBody>
          <a:bodyPr wrap="none" lIns="144000" tIns="72000" rIns="144000" bIns="72000">
            <a:spAutoFit/>
          </a:bodyPr>
          <a:lstStyle>
            <a:lvl1pPr marL="0" indent="0">
              <a:buNone/>
              <a:defRPr sz="1200" b="1" cap="all" spc="10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Monat Jahr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50BEC46-1D71-44A9-A1E6-F18981E59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38" y="2578428"/>
            <a:ext cx="5408612" cy="172835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e-DE" dirty="0"/>
              <a:t>Titel der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FF3B417-C926-4493-AB2E-1D46A0600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C681CB5-4DD5-43BA-9EE1-AF9DC5B3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08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111096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1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2848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BC0CAA98-29BD-4619-4F1E-483410B4E82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6365207" y="2065338"/>
            <a:ext cx="52848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BC0CAA98-29BD-4619-4F1E-483410B4E82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423471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 3">
            <a:extLst>
              <a:ext uri="{FF2B5EF4-FFF2-40B4-BE49-F238E27FC236}">
                <a16:creationId xmlns:a16="http://schemas.microsoft.com/office/drawing/2014/main" id="{D0EFEC54-6789-DCFB-E682-D3D206EC2379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8306942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2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schm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>
            <a:extLst>
              <a:ext uri="{FF2B5EF4-FFF2-40B4-BE49-F238E27FC236}">
                <a16:creationId xmlns:a16="http://schemas.microsoft.com/office/drawing/2014/main" id="{2D2A6D19-170A-DCAE-BA61-B117CE8BFE0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7994421" y="0"/>
            <a:ext cx="4195714" cy="6858000"/>
          </a:xfrm>
          <a:custGeom>
            <a:avLst/>
            <a:gdLst>
              <a:gd name="connsiteX0" fmla="*/ 0 w 4195714"/>
              <a:gd name="connsiteY0" fmla="*/ 0 h 6858000"/>
              <a:gd name="connsiteX1" fmla="*/ 4195714 w 4195714"/>
              <a:gd name="connsiteY1" fmla="*/ 0 h 6858000"/>
              <a:gd name="connsiteX2" fmla="*/ 4195714 w 4195714"/>
              <a:gd name="connsiteY2" fmla="*/ 6858000 h 6858000"/>
              <a:gd name="connsiteX3" fmla="*/ 83019 w 4195714"/>
              <a:gd name="connsiteY3" fmla="*/ 6858000 h 6858000"/>
              <a:gd name="connsiteX4" fmla="*/ 155533 w 4195714"/>
              <a:gd name="connsiteY4" fmla="*/ 6553790 h 6858000"/>
              <a:gd name="connsiteX5" fmla="*/ 82461 w 4195714"/>
              <a:gd name="connsiteY5" fmla="*/ 343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714" h="6858000">
                <a:moveTo>
                  <a:pt x="0" y="0"/>
                </a:moveTo>
                <a:lnTo>
                  <a:pt x="4195714" y="0"/>
                </a:lnTo>
                <a:lnTo>
                  <a:pt x="4195714" y="6858000"/>
                </a:lnTo>
                <a:lnTo>
                  <a:pt x="83019" y="6858000"/>
                </a:lnTo>
                <a:lnTo>
                  <a:pt x="155533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Layer">
            <a:extLst>
              <a:ext uri="{FF2B5EF4-FFF2-40B4-BE49-F238E27FC236}">
                <a16:creationId xmlns:a16="http://schemas.microsoft.com/office/drawing/2014/main" id="{8300DA1F-7F15-3A87-0ABF-B5373A4A23C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8077718" y="3977999"/>
            <a:ext cx="4112695" cy="2880001"/>
          </a:xfrm>
          <a:custGeom>
            <a:avLst/>
            <a:gdLst>
              <a:gd name="connsiteX0" fmla="*/ 355622 w 4112695"/>
              <a:gd name="connsiteY0" fmla="*/ 0 h 2880001"/>
              <a:gd name="connsiteX1" fmla="*/ 4112695 w 4112695"/>
              <a:gd name="connsiteY1" fmla="*/ 0 h 2880001"/>
              <a:gd name="connsiteX2" fmla="*/ 4112695 w 4112695"/>
              <a:gd name="connsiteY2" fmla="*/ 2880001 h 2880001"/>
              <a:gd name="connsiteX3" fmla="*/ 0 w 4112695"/>
              <a:gd name="connsiteY3" fmla="*/ 2880001 h 2880001"/>
              <a:gd name="connsiteX4" fmla="*/ 72514 w 4112695"/>
              <a:gd name="connsiteY4" fmla="*/ 2575791 h 2880001"/>
              <a:gd name="connsiteX5" fmla="*/ 348612 w 4112695"/>
              <a:gd name="connsiteY5" fmla="*/ 288504 h 28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695" h="2880001">
                <a:moveTo>
                  <a:pt x="355622" y="0"/>
                </a:moveTo>
                <a:lnTo>
                  <a:pt x="4112695" y="0"/>
                </a:lnTo>
                <a:lnTo>
                  <a:pt x="4112695" y="2880001"/>
                </a:lnTo>
                <a:lnTo>
                  <a:pt x="0" y="2880001"/>
                </a:lnTo>
                <a:lnTo>
                  <a:pt x="72514" y="2575791"/>
                </a:lnTo>
                <a:cubicBezTo>
                  <a:pt x="228292" y="1850389"/>
                  <a:pt x="319183" y="1077203"/>
                  <a:pt x="348612" y="288504"/>
                </a:cubicBezTo>
                <a:close/>
              </a:path>
            </a:pathLst>
          </a:custGeom>
          <a:gradFill>
            <a:gsLst>
              <a:gs pos="68000">
                <a:schemeClr val="accent2">
                  <a:lumMod val="75000"/>
                  <a:alpha val="0"/>
                </a:schemeClr>
              </a:gs>
              <a:gs pos="97000">
                <a:schemeClr val="accent2">
                  <a:lumMod val="75000"/>
                  <a:alpha val="38000"/>
                </a:schemeClr>
              </a:gs>
            </a:gsLst>
            <a:lin ang="5400000" scaled="0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7226130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7223885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BC0CAA98-29BD-4619-4F1E-483410B4E82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423471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2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brei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>
            <a:extLst>
              <a:ext uri="{FF2B5EF4-FFF2-40B4-BE49-F238E27FC236}">
                <a16:creationId xmlns:a16="http://schemas.microsoft.com/office/drawing/2014/main" id="{0E156468-EE8E-690D-3867-1789C4F3934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6365206" y="0"/>
            <a:ext cx="5825206" cy="6857106"/>
          </a:xfrm>
          <a:custGeom>
            <a:avLst/>
            <a:gdLst>
              <a:gd name="connsiteX0" fmla="*/ 0 w 5825206"/>
              <a:gd name="connsiteY0" fmla="*/ 0 h 6857106"/>
              <a:gd name="connsiteX1" fmla="*/ 1629492 w 5825206"/>
              <a:gd name="connsiteY1" fmla="*/ 0 h 6857106"/>
              <a:gd name="connsiteX2" fmla="*/ 1968500 w 5825206"/>
              <a:gd name="connsiteY2" fmla="*/ 0 h 6857106"/>
              <a:gd name="connsiteX3" fmla="*/ 3856706 w 5825206"/>
              <a:gd name="connsiteY3" fmla="*/ 0 h 6857106"/>
              <a:gd name="connsiteX4" fmla="*/ 4195714 w 5825206"/>
              <a:gd name="connsiteY4" fmla="*/ 0 h 6857106"/>
              <a:gd name="connsiteX5" fmla="*/ 5825206 w 5825206"/>
              <a:gd name="connsiteY5" fmla="*/ 0 h 6857106"/>
              <a:gd name="connsiteX6" fmla="*/ 5825206 w 5825206"/>
              <a:gd name="connsiteY6" fmla="*/ 6857106 h 6857106"/>
              <a:gd name="connsiteX7" fmla="*/ 83233 w 5825206"/>
              <a:gd name="connsiteY7" fmla="*/ 6857106 h 6857106"/>
              <a:gd name="connsiteX8" fmla="*/ 155534 w 5825206"/>
              <a:gd name="connsiteY8" fmla="*/ 6553790 h 6857106"/>
              <a:gd name="connsiteX9" fmla="*/ 82461 w 5825206"/>
              <a:gd name="connsiteY9" fmla="*/ 343121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206" h="6857106">
                <a:moveTo>
                  <a:pt x="0" y="0"/>
                </a:moveTo>
                <a:lnTo>
                  <a:pt x="1629492" y="0"/>
                </a:lnTo>
                <a:lnTo>
                  <a:pt x="1968500" y="0"/>
                </a:lnTo>
                <a:lnTo>
                  <a:pt x="3856706" y="0"/>
                </a:lnTo>
                <a:lnTo>
                  <a:pt x="4195714" y="0"/>
                </a:lnTo>
                <a:lnTo>
                  <a:pt x="5825206" y="0"/>
                </a:lnTo>
                <a:lnTo>
                  <a:pt x="5825206" y="6857106"/>
                </a:lnTo>
                <a:lnTo>
                  <a:pt x="83233" y="6857106"/>
                </a:lnTo>
                <a:lnTo>
                  <a:pt x="155534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284800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5283158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2848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Layer">
            <a:extLst>
              <a:ext uri="{FF2B5EF4-FFF2-40B4-BE49-F238E27FC236}">
                <a16:creationId xmlns:a16="http://schemas.microsoft.com/office/drawing/2014/main" id="{169398DE-92CB-F70C-471B-BD68C8E6BC5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448439" y="3977999"/>
            <a:ext cx="5741973" cy="2880001"/>
          </a:xfrm>
          <a:custGeom>
            <a:avLst/>
            <a:gdLst>
              <a:gd name="connsiteX0" fmla="*/ 355430 w 5741973"/>
              <a:gd name="connsiteY0" fmla="*/ 0 h 2880001"/>
              <a:gd name="connsiteX1" fmla="*/ 5741973 w 5741973"/>
              <a:gd name="connsiteY1" fmla="*/ 0 h 2880001"/>
              <a:gd name="connsiteX2" fmla="*/ 5741973 w 5741973"/>
              <a:gd name="connsiteY2" fmla="*/ 2880001 h 2880001"/>
              <a:gd name="connsiteX3" fmla="*/ 0 w 5741973"/>
              <a:gd name="connsiteY3" fmla="*/ 2880001 h 2880001"/>
              <a:gd name="connsiteX4" fmla="*/ 72301 w 5741973"/>
              <a:gd name="connsiteY4" fmla="*/ 2576685 h 2880001"/>
              <a:gd name="connsiteX5" fmla="*/ 348398 w 5741973"/>
              <a:gd name="connsiteY5" fmla="*/ 289398 h 28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1973" h="2880001">
                <a:moveTo>
                  <a:pt x="355430" y="0"/>
                </a:moveTo>
                <a:lnTo>
                  <a:pt x="5741973" y="0"/>
                </a:lnTo>
                <a:lnTo>
                  <a:pt x="5741973" y="2880001"/>
                </a:lnTo>
                <a:lnTo>
                  <a:pt x="0" y="2880001"/>
                </a:lnTo>
                <a:lnTo>
                  <a:pt x="72301" y="2576685"/>
                </a:lnTo>
                <a:cubicBezTo>
                  <a:pt x="228079" y="1851283"/>
                  <a:pt x="318969" y="1078097"/>
                  <a:pt x="348398" y="289398"/>
                </a:cubicBezTo>
                <a:close/>
              </a:path>
            </a:pathLst>
          </a:custGeom>
          <a:gradFill>
            <a:gsLst>
              <a:gs pos="68000">
                <a:schemeClr val="accent2">
                  <a:lumMod val="75000"/>
                  <a:alpha val="0"/>
                </a:schemeClr>
              </a:gs>
              <a:gs pos="97000">
                <a:schemeClr val="accent2">
                  <a:lumMod val="75000"/>
                  <a:alpha val="38000"/>
                </a:schemeClr>
              </a:gs>
            </a:gsLst>
            <a:lin ang="5400000" scaled="0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 noChangeAspect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4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8" name="Kreis 1">
            <a:extLst>
              <a:ext uri="{FF2B5EF4-FFF2-40B4-BE49-F238E27FC236}">
                <a16:creationId xmlns:a16="http://schemas.microsoft.com/office/drawing/2014/main" id="{43140F7A-AE03-762E-1632-AF004AB3B48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73125" y="2085184"/>
            <a:ext cx="2484000" cy="248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Bild 1">
            <a:extLst>
              <a:ext uri="{FF2B5EF4-FFF2-40B4-BE49-F238E27FC236}">
                <a16:creationId xmlns:a16="http://schemas.microsoft.com/office/drawing/2014/main" id="{0D23D05E-54AB-D105-D4C7-730D761A824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1027125" y="2139184"/>
            <a:ext cx="2376000" cy="237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83388CEF-B8CB-F68F-97A5-2EEC11F46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542925" y="4765338"/>
            <a:ext cx="3344400" cy="12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F67A58DC-3BC9-B019-F713-8276298AB2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423006" y="4765338"/>
            <a:ext cx="3344400" cy="12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Kreis 2">
            <a:extLst>
              <a:ext uri="{FF2B5EF4-FFF2-40B4-BE49-F238E27FC236}">
                <a16:creationId xmlns:a16="http://schemas.microsoft.com/office/drawing/2014/main" id="{21BA3B96-BE96-C92E-410E-AD47C2638E4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4853206" y="2085184"/>
            <a:ext cx="2484000" cy="248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Bild 2">
            <a:extLst>
              <a:ext uri="{FF2B5EF4-FFF2-40B4-BE49-F238E27FC236}">
                <a16:creationId xmlns:a16="http://schemas.microsoft.com/office/drawing/2014/main" id="{DF8A2D62-B8E1-2636-5FA1-6E507FAE1C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4907206" y="2139184"/>
            <a:ext cx="2376000" cy="237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629EA346-62A8-B495-B5F0-F7DFA1C0C9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305607" y="4765338"/>
            <a:ext cx="3344400" cy="12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Kreis 3">
            <a:extLst>
              <a:ext uri="{FF2B5EF4-FFF2-40B4-BE49-F238E27FC236}">
                <a16:creationId xmlns:a16="http://schemas.microsoft.com/office/drawing/2014/main" id="{9254380D-6542-8950-060C-25E407CE66F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735807" y="2085184"/>
            <a:ext cx="2484000" cy="248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Bild 3">
            <a:extLst>
              <a:ext uri="{FF2B5EF4-FFF2-40B4-BE49-F238E27FC236}">
                <a16:creationId xmlns:a16="http://schemas.microsoft.com/office/drawing/2014/main" id="{5E796F51-6965-D45D-BAD6-F40D9E026B1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8789807" y="2139184"/>
            <a:ext cx="2376000" cy="237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190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9" name="Kreis 1">
            <a:extLst>
              <a:ext uri="{FF2B5EF4-FFF2-40B4-BE49-F238E27FC236}">
                <a16:creationId xmlns:a16="http://schemas.microsoft.com/office/drawing/2014/main" id="{E71A226F-AD40-3D63-9EA0-7E7EE9F020C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57125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Bild 1">
            <a:extLst>
              <a:ext uri="{FF2B5EF4-FFF2-40B4-BE49-F238E27FC236}">
                <a16:creationId xmlns:a16="http://schemas.microsoft.com/office/drawing/2014/main" id="{3159C5E2-8A84-DC52-D98B-7893B175C05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811125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B2E1901-481B-E222-D5A3-A7E2AEA002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42925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Kreis 2">
            <a:extLst>
              <a:ext uri="{FF2B5EF4-FFF2-40B4-BE49-F238E27FC236}">
                <a16:creationId xmlns:a16="http://schemas.microsoft.com/office/drawing/2014/main" id="{0137C2DF-BD7E-3EB0-65DF-548B867426C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68686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Bild 2">
            <a:extLst>
              <a:ext uri="{FF2B5EF4-FFF2-40B4-BE49-F238E27FC236}">
                <a16:creationId xmlns:a16="http://schemas.microsoft.com/office/drawing/2014/main" id="{4350AE85-20CD-3A81-7CC2-50BDC51D507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3722686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478705B7-1F44-97F9-6259-93222BFF7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454486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Kreis 3">
            <a:extLst>
              <a:ext uri="{FF2B5EF4-FFF2-40B4-BE49-F238E27FC236}">
                <a16:creationId xmlns:a16="http://schemas.microsoft.com/office/drawing/2014/main" id="{8EB799AF-FDF6-85BF-E9EC-391CFAA7007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580247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Bild 3">
            <a:extLst>
              <a:ext uri="{FF2B5EF4-FFF2-40B4-BE49-F238E27FC236}">
                <a16:creationId xmlns:a16="http://schemas.microsoft.com/office/drawing/2014/main" id="{E364A8C0-38B9-014A-44DB-8B94AE0B5244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gray">
          <a:xfrm>
            <a:off x="6634247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01FC8D09-39C8-81E7-7B09-D05BCEDA6E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366047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Kreis 4">
            <a:extLst>
              <a:ext uri="{FF2B5EF4-FFF2-40B4-BE49-F238E27FC236}">
                <a16:creationId xmlns:a16="http://schemas.microsoft.com/office/drawing/2014/main" id="{A51E1C11-F98B-0730-B260-11C31CF4E5F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491807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Bild 4">
            <a:extLst>
              <a:ext uri="{FF2B5EF4-FFF2-40B4-BE49-F238E27FC236}">
                <a16:creationId xmlns:a16="http://schemas.microsoft.com/office/drawing/2014/main" id="{7278B435-C4AC-41AE-8B95-BCDC7115CC8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9545807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D71FFCE9-0ED4-A897-939E-CFFB2401D8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9277607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90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kten/Icon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erlauf">
            <a:extLst>
              <a:ext uri="{FF2B5EF4-FFF2-40B4-BE49-F238E27FC236}">
                <a16:creationId xmlns:a16="http://schemas.microsoft.com/office/drawing/2014/main" id="{0607E335-5588-C56E-0A93-06C3BB28972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-1" y="0"/>
            <a:ext cx="12190413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A66D8F43-4C92-EFEB-411D-8D7950FC7FA2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 bwMode="gray">
          <a:xfrm>
            <a:off x="542925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C9A44B4-2FAA-AA2E-3D50-2800C6BFD74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 bwMode="gray">
          <a:xfrm>
            <a:off x="3454486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ECE66B46-9BBF-09C3-41AB-0EFD97013AFD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 bwMode="gray">
          <a:xfrm>
            <a:off x="6366047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361FE2DD-C651-480E-C2D5-4ADB4C9F5889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 bwMode="gray">
          <a:xfrm>
            <a:off x="9277607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akt 1">
            <a:extLst>
              <a:ext uri="{FF2B5EF4-FFF2-40B4-BE49-F238E27FC236}">
                <a16:creationId xmlns:a16="http://schemas.microsoft.com/office/drawing/2014/main" id="{3855295E-882E-0961-94A4-84250DC88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407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0" name="Fakt 2">
            <a:extLst>
              <a:ext uri="{FF2B5EF4-FFF2-40B4-BE49-F238E27FC236}">
                <a16:creationId xmlns:a16="http://schemas.microsoft.com/office/drawing/2014/main" id="{62059BD7-E324-3ED3-53E7-69BD293837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52642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1" name="Fakt 3">
            <a:extLst>
              <a:ext uri="{FF2B5EF4-FFF2-40B4-BE49-F238E27FC236}">
                <a16:creationId xmlns:a16="http://schemas.microsoft.com/office/drawing/2014/main" id="{FA5DFB81-BBE3-5F7C-10E8-EFDB45E143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64203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2" name="Fakt 4">
            <a:extLst>
              <a:ext uri="{FF2B5EF4-FFF2-40B4-BE49-F238E27FC236}">
                <a16:creationId xmlns:a16="http://schemas.microsoft.com/office/drawing/2014/main" id="{5CD68872-29B5-6293-3B92-161F90727D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275763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3" name="Linie 1">
            <a:extLst>
              <a:ext uri="{FF2B5EF4-FFF2-40B4-BE49-F238E27FC236}">
                <a16:creationId xmlns:a16="http://schemas.microsoft.com/office/drawing/2014/main" id="{D744D067-106D-EAB6-62EA-71353D1ECD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 rot="16200000">
            <a:off x="990020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4" name="Linie 2">
            <a:extLst>
              <a:ext uri="{FF2B5EF4-FFF2-40B4-BE49-F238E27FC236}">
                <a16:creationId xmlns:a16="http://schemas.microsoft.com/office/drawing/2014/main" id="{26334F13-E50D-D4DD-BC41-3E3068080D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 rot="16200000">
            <a:off x="3901495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5" name="Linie 3">
            <a:extLst>
              <a:ext uri="{FF2B5EF4-FFF2-40B4-BE49-F238E27FC236}">
                <a16:creationId xmlns:a16="http://schemas.microsoft.com/office/drawing/2014/main" id="{8586A28F-3A97-F80B-E12A-617B8598F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 rot="16200000">
            <a:off x="6812970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6" name="Linie 4">
            <a:extLst>
              <a:ext uri="{FF2B5EF4-FFF2-40B4-BE49-F238E27FC236}">
                <a16:creationId xmlns:a16="http://schemas.microsoft.com/office/drawing/2014/main" id="{073E98B4-1E27-D78F-1814-A83FDF0B63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9724445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8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akten/Icon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8" name="Fakt 1">
            <a:extLst>
              <a:ext uri="{FF2B5EF4-FFF2-40B4-BE49-F238E27FC236}">
                <a16:creationId xmlns:a16="http://schemas.microsoft.com/office/drawing/2014/main" id="{3855295E-882E-0961-94A4-84250DC88CC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540412" y="2065338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0" name="Fakt 2">
            <a:extLst>
              <a:ext uri="{FF2B5EF4-FFF2-40B4-BE49-F238E27FC236}">
                <a16:creationId xmlns:a16="http://schemas.microsoft.com/office/drawing/2014/main" id="{62059BD7-E324-3ED3-53E7-69BD293837B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 bwMode="gray">
          <a:xfrm>
            <a:off x="4400308" y="2065338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1" name="Fakt 3">
            <a:extLst>
              <a:ext uri="{FF2B5EF4-FFF2-40B4-BE49-F238E27FC236}">
                <a16:creationId xmlns:a16="http://schemas.microsoft.com/office/drawing/2014/main" id="{FA5DFB81-BBE3-5F7C-10E8-EFDB45E1431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256508" y="2065338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2AFBCB96-284E-0011-8762-3B7181AF0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2130202" y="2065338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C1FDC720-92CF-812F-2D03-1B66C4E7B9C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5990104" y="2065338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D0331C04-3482-FF5F-E41D-E67CDD1DAF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9850007" y="2065338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Fakt 4">
            <a:extLst>
              <a:ext uri="{FF2B5EF4-FFF2-40B4-BE49-F238E27FC236}">
                <a16:creationId xmlns:a16="http://schemas.microsoft.com/office/drawing/2014/main" id="{E625283A-F20F-8EC0-09D9-6567E93CCCBC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540412" y="4047824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8" name="Fakt 5">
            <a:extLst>
              <a:ext uri="{FF2B5EF4-FFF2-40B4-BE49-F238E27FC236}">
                <a16:creationId xmlns:a16="http://schemas.microsoft.com/office/drawing/2014/main" id="{5DE06502-3C05-3297-0C94-7EBF4B09051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 bwMode="gray">
          <a:xfrm>
            <a:off x="4400308" y="4047824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9" name="Fakt 6">
            <a:extLst>
              <a:ext uri="{FF2B5EF4-FFF2-40B4-BE49-F238E27FC236}">
                <a16:creationId xmlns:a16="http://schemas.microsoft.com/office/drawing/2014/main" id="{F5BE8C74-D756-3DF5-BC96-0680C3B7953D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 bwMode="gray">
          <a:xfrm>
            <a:off x="8256508" y="4047824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C6A9B84E-F97B-A342-B82C-DD006687E1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2130202" y="4047824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8" name="Text 5">
            <a:extLst>
              <a:ext uri="{FF2B5EF4-FFF2-40B4-BE49-F238E27FC236}">
                <a16:creationId xmlns:a16="http://schemas.microsoft.com/office/drawing/2014/main" id="{04458C4E-4F6E-B97B-C606-0E10687CE04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5990104" y="4047824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9" name="Text 6">
            <a:extLst>
              <a:ext uri="{FF2B5EF4-FFF2-40B4-BE49-F238E27FC236}">
                <a16:creationId xmlns:a16="http://schemas.microsoft.com/office/drawing/2014/main" id="{FED2312E-3DC3-9A6E-6502-F549EC885A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9850007" y="4047824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2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Punkte 1/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>
            <a:extLst>
              <a:ext uri="{FF2B5EF4-FFF2-40B4-BE49-F238E27FC236}">
                <a16:creationId xmlns:a16="http://schemas.microsoft.com/office/drawing/2014/main" id="{05DFE964-4928-4E75-A003-AC5F31B2BE15}"/>
              </a:ext>
            </a:extLst>
          </p:cNvPr>
          <p:cNvSpPr/>
          <p:nvPr userDrawn="1"/>
        </p:nvSpPr>
        <p:spPr>
          <a:xfrm>
            <a:off x="-1416" y="1"/>
            <a:ext cx="1219182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BDE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268407" y="6135466"/>
            <a:ext cx="381600" cy="359999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2A456E67-FA72-4670-B93F-8F60E42C5999}"/>
              </a:ext>
            </a:extLst>
          </p:cNvPr>
          <p:cNvSpPr txBox="1"/>
          <p:nvPr userDrawn="1"/>
        </p:nvSpPr>
        <p:spPr>
          <a:xfrm rot="19837408">
            <a:off x="3928676" y="2556904"/>
            <a:ext cx="4327963" cy="11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de-DE" sz="11500" b="1" spc="209" baseline="-18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B2205F38-F7E2-4D0F-925F-0E567F84B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0000" y="6353675"/>
            <a:ext cx="900000" cy="142037"/>
          </a:xfrm>
          <a:prstGeom prst="rect">
            <a:avLst/>
          </a:prstGeom>
        </p:spPr>
      </p:pic>
      <p:sp>
        <p:nvSpPr>
          <p:cNvPr id="39" name="Kapitel 2">
            <a:extLst>
              <a:ext uri="{FF2B5EF4-FFF2-40B4-BE49-F238E27FC236}">
                <a16:creationId xmlns:a16="http://schemas.microsoft.com/office/drawing/2014/main" id="{683271D4-9797-454E-8FB8-62108DCAE4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309894" y="3498084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0" name="Kapitel 2">
            <a:extLst>
              <a:ext uri="{FF2B5EF4-FFF2-40B4-BE49-F238E27FC236}">
                <a16:creationId xmlns:a16="http://schemas.microsoft.com/office/drawing/2014/main" id="{2F68E5A8-A19F-402E-B487-508B3D27CFA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607535" y="3498084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01</a:t>
            </a:r>
            <a:endParaRPr lang="de-DE" sz="1800" cap="none" dirty="0">
              <a:latin typeface="+mn-lt"/>
            </a:endParaRPr>
          </a:p>
        </p:txBody>
      </p:sp>
      <p:sp>
        <p:nvSpPr>
          <p:cNvPr id="41" name="Kapitel 2">
            <a:extLst>
              <a:ext uri="{FF2B5EF4-FFF2-40B4-BE49-F238E27FC236}">
                <a16:creationId xmlns:a16="http://schemas.microsoft.com/office/drawing/2014/main" id="{00FBCEA4-5A07-43B8-B0B0-FB7FA432A2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309894" y="4266400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2" name="Kapitel 2">
            <a:extLst>
              <a:ext uri="{FF2B5EF4-FFF2-40B4-BE49-F238E27FC236}">
                <a16:creationId xmlns:a16="http://schemas.microsoft.com/office/drawing/2014/main" id="{F1FB7397-FC47-485E-8A65-4E320B73B1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607535" y="4266400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02</a:t>
            </a:r>
            <a:endParaRPr lang="de-DE" sz="1800" cap="none" dirty="0">
              <a:latin typeface="+mn-lt"/>
            </a:endParaRPr>
          </a:p>
        </p:txBody>
      </p:sp>
      <p:sp>
        <p:nvSpPr>
          <p:cNvPr id="43" name="Kapitel 2">
            <a:extLst>
              <a:ext uri="{FF2B5EF4-FFF2-40B4-BE49-F238E27FC236}">
                <a16:creationId xmlns:a16="http://schemas.microsoft.com/office/drawing/2014/main" id="{1B69A940-2025-414F-A848-5FB80A84C3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309894" y="5059931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4" name="Kapitel 2">
            <a:extLst>
              <a:ext uri="{FF2B5EF4-FFF2-40B4-BE49-F238E27FC236}">
                <a16:creationId xmlns:a16="http://schemas.microsoft.com/office/drawing/2014/main" id="{A376AA57-B06B-4E49-9682-CC3FEBCC64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07535" y="5059931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03</a:t>
            </a:r>
            <a:endParaRPr lang="de-DE" sz="1800" cap="none" dirty="0">
              <a:latin typeface="+mn-lt"/>
            </a:endParaRPr>
          </a:p>
        </p:txBody>
      </p:sp>
      <p:sp>
        <p:nvSpPr>
          <p:cNvPr id="45" name="Kapitel 2">
            <a:extLst>
              <a:ext uri="{FF2B5EF4-FFF2-40B4-BE49-F238E27FC236}">
                <a16:creationId xmlns:a16="http://schemas.microsoft.com/office/drawing/2014/main" id="{0EEAFB3C-3522-47D7-8CCC-4C9A7EBD1E3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309894" y="5837147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6" name="Kapitel 2">
            <a:extLst>
              <a:ext uri="{FF2B5EF4-FFF2-40B4-BE49-F238E27FC236}">
                <a16:creationId xmlns:a16="http://schemas.microsoft.com/office/drawing/2014/main" id="{C55255C8-7F13-4858-8AE9-C7F9A0C6D0C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607535" y="5837147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04</a:t>
            </a:r>
            <a:endParaRPr lang="de-DE" sz="18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9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4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estaltungselement">
            <a:extLst>
              <a:ext uri="{FF2B5EF4-FFF2-40B4-BE49-F238E27FC236}">
                <a16:creationId xmlns:a16="http://schemas.microsoft.com/office/drawing/2014/main" id="{88749249-AFFB-4F75-BF0D-1E08178D37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19" name="Freihandform: Form 43">
              <a:extLst>
                <a:ext uri="{FF2B5EF4-FFF2-40B4-BE49-F238E27FC236}">
                  <a16:creationId xmlns:a16="http://schemas.microsoft.com/office/drawing/2014/main" id="{3EE34EDB-D467-4BBC-8696-80AACE8232EB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0" name="Freihandform: Form 46">
              <a:extLst>
                <a:ext uri="{FF2B5EF4-FFF2-40B4-BE49-F238E27FC236}">
                  <a16:creationId xmlns:a16="http://schemas.microsoft.com/office/drawing/2014/main" id="{CBAD88E9-02C3-4B09-BDFA-7F3A6CBA93AD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2ABB71-6654-4BAD-A524-04169FA7F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SmartArt-Platzhalter 17">
            <a:extLst>
              <a:ext uri="{FF2B5EF4-FFF2-40B4-BE49-F238E27FC236}">
                <a16:creationId xmlns:a16="http://schemas.microsoft.com/office/drawing/2014/main" id="{7A573D82-60C0-4D00-A370-F0673F04ABE6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 rot="16200000">
            <a:off x="10212327" y="642274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FA4FCF18-BAB8-46FE-BF25-7D5DCD702C30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396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SmartArt-Platzhalter 17">
            <a:extLst>
              <a:ext uri="{FF2B5EF4-FFF2-40B4-BE49-F238E27FC236}">
                <a16:creationId xmlns:a16="http://schemas.microsoft.com/office/drawing/2014/main" id="{EDA37735-897A-43C5-87DF-0CFE9D6BA12D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 rot="16200000">
            <a:off x="6200924" y="4444334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Bildplatzhalter 24">
            <a:extLst>
              <a:ext uri="{FF2B5EF4-FFF2-40B4-BE49-F238E27FC236}">
                <a16:creationId xmlns:a16="http://schemas.microsoft.com/office/drawing/2014/main" id="{7CA82E07-59A8-4B60-A8FC-B06EA857ECA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9584" y="963613"/>
            <a:ext cx="1757363" cy="342265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26">
            <a:extLst>
              <a:ext uri="{FF2B5EF4-FFF2-40B4-BE49-F238E27FC236}">
                <a16:creationId xmlns:a16="http://schemas.microsoft.com/office/drawing/2014/main" id="{829C3E67-E077-42DE-9402-B7CA40AB70A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882577" y="963613"/>
            <a:ext cx="1757363" cy="22733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26">
            <a:extLst>
              <a:ext uri="{FF2B5EF4-FFF2-40B4-BE49-F238E27FC236}">
                <a16:creationId xmlns:a16="http://schemas.microsoft.com/office/drawing/2014/main" id="{D9777C4F-1D52-4155-92B4-00D875D0D63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82577" y="3607376"/>
            <a:ext cx="1757363" cy="22733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24">
            <a:extLst>
              <a:ext uri="{FF2B5EF4-FFF2-40B4-BE49-F238E27FC236}">
                <a16:creationId xmlns:a16="http://schemas.microsoft.com/office/drawing/2014/main" id="{0FBF10A0-BF60-44A9-AF8B-6EA0661DA38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890987" y="2458026"/>
            <a:ext cx="1757363" cy="34226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0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3 Bilder hoch, 2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estaltungselement">
            <a:extLst>
              <a:ext uri="{FF2B5EF4-FFF2-40B4-BE49-F238E27FC236}">
                <a16:creationId xmlns:a16="http://schemas.microsoft.com/office/drawing/2014/main" id="{88749249-AFFB-4F75-BF0D-1E08178D37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19" name="Freihandform: Form 43">
              <a:extLst>
                <a:ext uri="{FF2B5EF4-FFF2-40B4-BE49-F238E27FC236}">
                  <a16:creationId xmlns:a16="http://schemas.microsoft.com/office/drawing/2014/main" id="{3EE34EDB-D467-4BBC-8696-80AACE8232EB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0" name="Freihandform: Form 46">
              <a:extLst>
                <a:ext uri="{FF2B5EF4-FFF2-40B4-BE49-F238E27FC236}">
                  <a16:creationId xmlns:a16="http://schemas.microsoft.com/office/drawing/2014/main" id="{CBAD88E9-02C3-4B09-BDFA-7F3A6CBA93AD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FA4FCF18-BAB8-46FE-BF25-7D5DCD702C30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396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Bildplatzhalter 24">
            <a:extLst>
              <a:ext uri="{FF2B5EF4-FFF2-40B4-BE49-F238E27FC236}">
                <a16:creationId xmlns:a16="http://schemas.microsoft.com/office/drawing/2014/main" id="{3A8FF3D8-0F2F-45E5-8264-69982E4D594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97199" y="3573020"/>
            <a:ext cx="2115196" cy="328498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24">
            <a:extLst>
              <a:ext uri="{FF2B5EF4-FFF2-40B4-BE49-F238E27FC236}">
                <a16:creationId xmlns:a16="http://schemas.microsoft.com/office/drawing/2014/main" id="{0C1C40FD-5AE7-4411-ACF4-70EA76D7445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97199" y="0"/>
            <a:ext cx="2115196" cy="328498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24">
            <a:extLst>
              <a:ext uri="{FF2B5EF4-FFF2-40B4-BE49-F238E27FC236}">
                <a16:creationId xmlns:a16="http://schemas.microsoft.com/office/drawing/2014/main" id="{0E683DBD-8EB8-4083-B479-86BC8358174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90691" y="1786510"/>
            <a:ext cx="2115196" cy="328498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24">
            <a:extLst>
              <a:ext uri="{FF2B5EF4-FFF2-40B4-BE49-F238E27FC236}">
                <a16:creationId xmlns:a16="http://schemas.microsoft.com/office/drawing/2014/main" id="{4F2F3034-F6CC-422E-9665-5F4682DDF80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90691" y="0"/>
            <a:ext cx="2115196" cy="148473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C2E81682-2442-4FD8-B0E8-BD452BC2633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290691" y="5373270"/>
            <a:ext cx="2115196" cy="148473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7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3 Bilder hoch, 3 Bilder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71F4A79F-0BBF-4635-A3F5-7B037C4492A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20837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24">
            <a:extLst>
              <a:ext uri="{FF2B5EF4-FFF2-40B4-BE49-F238E27FC236}">
                <a16:creationId xmlns:a16="http://schemas.microsoft.com/office/drawing/2014/main" id="{3EE20BC9-08DB-432A-A66A-15BD54FBD8F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4412" y="0"/>
            <a:ext cx="2809183" cy="415894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24">
            <a:extLst>
              <a:ext uri="{FF2B5EF4-FFF2-40B4-BE49-F238E27FC236}">
                <a16:creationId xmlns:a16="http://schemas.microsoft.com/office/drawing/2014/main" id="{3F5E9989-BB3A-406E-A170-47DA5903023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35656" y="2708900"/>
            <a:ext cx="2854757" cy="41491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F6E8DE76-8CDE-4270-9146-5D82C327C6F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335656" y="1"/>
            <a:ext cx="2854757" cy="2321282"/>
          </a:xfrm>
        </p:spPr>
        <p:txBody>
          <a:bodyPr/>
          <a:lstStyle/>
          <a:p>
            <a:endParaRPr lang="de-DE"/>
          </a:p>
        </p:txBody>
      </p:sp>
      <p:sp>
        <p:nvSpPr>
          <p:cNvPr id="26" name="Bildplatzhalter 7">
            <a:extLst>
              <a:ext uri="{FF2B5EF4-FFF2-40B4-BE49-F238E27FC236}">
                <a16:creationId xmlns:a16="http://schemas.microsoft.com/office/drawing/2014/main" id="{31480CA6-19C4-42CE-A61D-B9A9B3A00F4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757" y="4512137"/>
            <a:ext cx="2804838" cy="2348850"/>
          </a:xfrm>
        </p:spPr>
        <p:txBody>
          <a:bodyPr/>
          <a:lstStyle/>
          <a:p>
            <a:endParaRPr lang="de-DE"/>
          </a:p>
        </p:txBody>
      </p:sp>
      <p:sp>
        <p:nvSpPr>
          <p:cNvPr id="27" name="Bildplatzhalter 7">
            <a:extLst>
              <a:ext uri="{FF2B5EF4-FFF2-40B4-BE49-F238E27FC236}">
                <a16:creationId xmlns:a16="http://schemas.microsoft.com/office/drawing/2014/main" id="{DE062168-ACA9-4FAC-BD15-0AAA08A94EA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40407" y="4512137"/>
            <a:ext cx="2804838" cy="2348850"/>
          </a:xfrm>
        </p:spPr>
        <p:txBody>
          <a:bodyPr/>
          <a:lstStyle/>
          <a:p>
            <a:endParaRPr lang="de-DE"/>
          </a:p>
        </p:txBody>
      </p:sp>
      <p:sp>
        <p:nvSpPr>
          <p:cNvPr id="28" name="Bildplatzhalter 7">
            <a:extLst>
              <a:ext uri="{FF2B5EF4-FFF2-40B4-BE49-F238E27FC236}">
                <a16:creationId xmlns:a16="http://schemas.microsoft.com/office/drawing/2014/main" id="{4488FF20-8E5B-4145-AB73-F74A1204D5D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19616" y="4512137"/>
            <a:ext cx="1843531" cy="23488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5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2 Bilder hoch, 2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71F4A79F-0BBF-4635-A3F5-7B037C4492A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41491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2" name="Gestaltungselement">
            <a:extLst>
              <a:ext uri="{FF2B5EF4-FFF2-40B4-BE49-F238E27FC236}">
                <a16:creationId xmlns:a16="http://schemas.microsoft.com/office/drawing/2014/main" id="{9FB3BD83-8803-4305-B779-20185ABB3FF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07928" y="2708900"/>
            <a:ext cx="1239400" cy="1412720"/>
            <a:chOff x="396269" y="0"/>
            <a:chExt cx="6016940" cy="6858000"/>
          </a:xfrm>
        </p:grpSpPr>
        <p:sp>
          <p:nvSpPr>
            <p:cNvPr id="18" name="Freihandform: Form 43">
              <a:extLst>
                <a:ext uri="{FF2B5EF4-FFF2-40B4-BE49-F238E27FC236}">
                  <a16:creationId xmlns:a16="http://schemas.microsoft.com/office/drawing/2014/main" id="{4CF796BB-6836-42CC-9354-511C7754820E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9" name="Freihandform: Form 46">
              <a:extLst>
                <a:ext uri="{FF2B5EF4-FFF2-40B4-BE49-F238E27FC236}">
                  <a16:creationId xmlns:a16="http://schemas.microsoft.com/office/drawing/2014/main" id="{8A7C6B8B-1A48-4760-8B79-4F6C930BCD5D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20" name="Bildplatzhalter 24">
            <a:extLst>
              <a:ext uri="{FF2B5EF4-FFF2-40B4-BE49-F238E27FC236}">
                <a16:creationId xmlns:a16="http://schemas.microsoft.com/office/drawing/2014/main" id="{089176F5-786A-49E5-8DAF-3C60961941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9744" y="1"/>
            <a:ext cx="2375762" cy="414910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7">
            <a:extLst>
              <a:ext uri="{FF2B5EF4-FFF2-40B4-BE49-F238E27FC236}">
                <a16:creationId xmlns:a16="http://schemas.microsoft.com/office/drawing/2014/main" id="{49DA6D63-B97F-4BE8-83D6-6CFBB0C87F8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680742" y="-1069"/>
            <a:ext cx="3502847" cy="2321282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7">
            <a:extLst>
              <a:ext uri="{FF2B5EF4-FFF2-40B4-BE49-F238E27FC236}">
                <a16:creationId xmlns:a16="http://schemas.microsoft.com/office/drawing/2014/main" id="{EDE7FC1F-9014-41A5-B5D2-178395D027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872163" y="4534882"/>
            <a:ext cx="3502847" cy="2321282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3F88D13B-175C-40E5-A275-6AE8DE18091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814651" y="2698237"/>
            <a:ext cx="2375762" cy="4149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4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71F4A79F-0BBF-4635-A3F5-7B037C4492A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42465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EAE6C6AA-C977-4282-BED1-A2A9D2576DF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87316" y="4553392"/>
            <a:ext cx="3443198" cy="1758495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15991E73-5793-4BB4-876C-8D78B8C27C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87316" y="2488266"/>
            <a:ext cx="2268916" cy="175849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7">
            <a:extLst>
              <a:ext uri="{FF2B5EF4-FFF2-40B4-BE49-F238E27FC236}">
                <a16:creationId xmlns:a16="http://schemas.microsoft.com/office/drawing/2014/main" id="{6EC76E7D-E5BB-4891-9185-144CD686A6D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88693" y="2484612"/>
            <a:ext cx="2268916" cy="175849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A3BCB53A-5777-4B25-BC26-7D299013DA6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38287" y="449636"/>
            <a:ext cx="3419322" cy="175849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4" name="SmartArt-Platzhalter 17">
            <a:extLst>
              <a:ext uri="{FF2B5EF4-FFF2-40B4-BE49-F238E27FC236}">
                <a16:creationId xmlns:a16="http://schemas.microsoft.com/office/drawing/2014/main" id="{9C3858AC-6543-4493-8EB5-96FC6FA7733C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10542607" y="4554206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5" name="SmartArt-Platzhalter 17">
            <a:extLst>
              <a:ext uri="{FF2B5EF4-FFF2-40B4-BE49-F238E27FC236}">
                <a16:creationId xmlns:a16="http://schemas.microsoft.com/office/drawing/2014/main" id="{D48488AC-4F10-476B-85A2-5870C20B5901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6887316" y="448822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6" name="Foliennummernplatzhalter 2">
            <a:extLst>
              <a:ext uri="{FF2B5EF4-FFF2-40B4-BE49-F238E27FC236}">
                <a16:creationId xmlns:a16="http://schemas.microsoft.com/office/drawing/2014/main" id="{464637AB-5653-4583-B38E-9032483CB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8407" y="6191629"/>
            <a:ext cx="381600" cy="359999"/>
          </a:xfrm>
        </p:spPr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7" name="Gestaltungselement">
            <a:extLst>
              <a:ext uri="{FF2B5EF4-FFF2-40B4-BE49-F238E27FC236}">
                <a16:creationId xmlns:a16="http://schemas.microsoft.com/office/drawing/2014/main" id="{3A76C506-F8E9-4F75-9701-B3EE82DC2E3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28" name="Freihandform: Form 43">
              <a:extLst>
                <a:ext uri="{FF2B5EF4-FFF2-40B4-BE49-F238E27FC236}">
                  <a16:creationId xmlns:a16="http://schemas.microsoft.com/office/drawing/2014/main" id="{EC61953C-6995-4694-A624-333AD1905B40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9" name="Freihandform: Form 46">
              <a:extLst>
                <a:ext uri="{FF2B5EF4-FFF2-40B4-BE49-F238E27FC236}">
                  <a16:creationId xmlns:a16="http://schemas.microsoft.com/office/drawing/2014/main" id="{7384E593-9CCB-48DE-8343-50ED818D58E5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8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5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3161922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9614C1C-40FE-4636-ACE0-CF9DE7606FD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487153" y="903727"/>
            <a:ext cx="3161922" cy="4994739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2D22ACFE-5B45-499F-9940-E20863EC94F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42504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D0ECA356-44A5-4002-88C6-A7B4EAB65DC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42504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D788C55A-33D2-48B5-B06C-845988779A7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99405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F98BCD0A-78E3-4924-92EF-F0FED17EA57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99405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Inhalt">
            <a:extLst>
              <a:ext uri="{FF2B5EF4-FFF2-40B4-BE49-F238E27FC236}">
                <a16:creationId xmlns:a16="http://schemas.microsoft.com/office/drawing/2014/main" id="{01F540B7-AC74-420F-9EBA-8D18ED92A138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7" y="2065338"/>
            <a:ext cx="3106460" cy="383312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Foliennummernplatzhalter 2">
            <a:extLst>
              <a:ext uri="{FF2B5EF4-FFF2-40B4-BE49-F238E27FC236}">
                <a16:creationId xmlns:a16="http://schemas.microsoft.com/office/drawing/2014/main" id="{76906E6F-E27A-4990-9058-08BDCFBD1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8407" y="6191629"/>
            <a:ext cx="381600" cy="359999"/>
          </a:xfrm>
        </p:spPr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6" name="Gestaltungselement">
            <a:extLst>
              <a:ext uri="{FF2B5EF4-FFF2-40B4-BE49-F238E27FC236}">
                <a16:creationId xmlns:a16="http://schemas.microsoft.com/office/drawing/2014/main" id="{E797A0BC-09B9-4E90-AF13-0380FA6756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27" name="Freihandform: Form 43">
              <a:extLst>
                <a:ext uri="{FF2B5EF4-FFF2-40B4-BE49-F238E27FC236}">
                  <a16:creationId xmlns:a16="http://schemas.microsoft.com/office/drawing/2014/main" id="{2C126D1C-2553-4064-8F45-286EBEE265D5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8" name="Freihandform: Form 46">
              <a:extLst>
                <a:ext uri="{FF2B5EF4-FFF2-40B4-BE49-F238E27FC236}">
                  <a16:creationId xmlns:a16="http://schemas.microsoft.com/office/drawing/2014/main" id="{5AF10538-AC71-4DB1-ABCA-ABF712C50BA3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0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91630ED0-2198-4072-8639-BB36E444DBC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42925" y="903727"/>
            <a:ext cx="3152217" cy="4994739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7387B3C9-EA3A-4884-AAE9-F957AF965FA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487153" y="903727"/>
            <a:ext cx="3161922" cy="4994739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4508CF31-7B32-48DB-A794-DD55D29031C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42504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7D2B17F5-9A5F-4EFB-9801-19561D70562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42504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7246A462-51CF-4824-AB92-E13371AF81F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99405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7">
            <a:extLst>
              <a:ext uri="{FF2B5EF4-FFF2-40B4-BE49-F238E27FC236}">
                <a16:creationId xmlns:a16="http://schemas.microsoft.com/office/drawing/2014/main" id="{A30D2503-FA12-4BC7-BE8F-8078D8120FD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99405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Foliennummernplatzhalter 2">
            <a:extLst>
              <a:ext uri="{FF2B5EF4-FFF2-40B4-BE49-F238E27FC236}">
                <a16:creationId xmlns:a16="http://schemas.microsoft.com/office/drawing/2014/main" id="{65A598C6-1918-4878-A101-E855FB85B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8407" y="6191629"/>
            <a:ext cx="381600" cy="359999"/>
          </a:xfrm>
        </p:spPr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2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4 Bilder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3792757" cy="14492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BD0ECA76-3E3F-4C6B-9FB8-A830225F737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3201558"/>
            <a:ext cx="2880000" cy="2459752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Inhalt">
            <a:extLst>
              <a:ext uri="{FF2B5EF4-FFF2-40B4-BE49-F238E27FC236}">
                <a16:creationId xmlns:a16="http://schemas.microsoft.com/office/drawing/2014/main" id="{881703FB-0A54-47BB-B579-56A3FE9CB92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4655006" y="720748"/>
            <a:ext cx="6048840" cy="198815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7BCB536-E61E-4645-BCCF-45EE2D7E562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103471" y="3201558"/>
            <a:ext cx="2880000" cy="2459752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A082FD47-5077-40CA-ACBC-11BCD92CF26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06942" y="3201558"/>
            <a:ext cx="2880000" cy="2459752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929CF0BD-DB56-4189-8C6D-886C733F512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310413" y="3201558"/>
            <a:ext cx="2880000" cy="245975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0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Hilfslinien">
            <a:extLst>
              <a:ext uri="{FF2B5EF4-FFF2-40B4-BE49-F238E27FC236}">
                <a16:creationId xmlns:a16="http://schemas.microsoft.com/office/drawing/2014/main" id="{E7C04900-A12D-58DF-8C3F-A50294167CC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AD73D41F-C791-E6EA-2C91-4735190E5E05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21" name="Line">
                <a:extLst>
                  <a:ext uri="{FF2B5EF4-FFF2-40B4-BE49-F238E27FC236}">
                    <a16:creationId xmlns:a16="http://schemas.microsoft.com/office/drawing/2014/main" id="{DC05A1B5-F0C4-2EFA-4E98-7935EB6B845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">
                <a:extLst>
                  <a:ext uri="{FF2B5EF4-FFF2-40B4-BE49-F238E27FC236}">
                    <a16:creationId xmlns:a16="http://schemas.microsoft.com/office/drawing/2014/main" id="{7ADB8EB3-2F9E-0246-F469-1999DCC4CC9F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46B0D443-F302-9DA6-869D-2D4C7EAD049B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9" name="Line">
                <a:extLst>
                  <a:ext uri="{FF2B5EF4-FFF2-40B4-BE49-F238E27FC236}">
                    <a16:creationId xmlns:a16="http://schemas.microsoft.com/office/drawing/2014/main" id="{41D8142A-7B4F-B804-3723-3114DC71129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">
                <a:extLst>
                  <a:ext uri="{FF2B5EF4-FFF2-40B4-BE49-F238E27FC236}">
                    <a16:creationId xmlns:a16="http://schemas.microsoft.com/office/drawing/2014/main" id="{18387332-1FCB-9FCB-1529-74ECBC803AB4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10" name="Hilfslinie">
              <a:extLst>
                <a:ext uri="{FF2B5EF4-FFF2-40B4-BE49-F238E27FC236}">
                  <a16:creationId xmlns:a16="http://schemas.microsoft.com/office/drawing/2014/main" id="{64BBCD10-4C64-B280-27D6-A30893EF7C11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7" name="Line">
                <a:extLst>
                  <a:ext uri="{FF2B5EF4-FFF2-40B4-BE49-F238E27FC236}">
                    <a16:creationId xmlns:a16="http://schemas.microsoft.com/office/drawing/2014/main" id="{BE64A922-334D-B91A-DE84-EA9892A080D4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">
                <a:extLst>
                  <a:ext uri="{FF2B5EF4-FFF2-40B4-BE49-F238E27FC236}">
                    <a16:creationId xmlns:a16="http://schemas.microsoft.com/office/drawing/2014/main" id="{99DC481C-B485-92E9-365F-9E3CF77AB78E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11" name="Hilfslinie">
              <a:extLst>
                <a:ext uri="{FF2B5EF4-FFF2-40B4-BE49-F238E27FC236}">
                  <a16:creationId xmlns:a16="http://schemas.microsoft.com/office/drawing/2014/main" id="{EFEC3083-B2DA-F49A-9082-113126D2A388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5" name="Line">
                <a:extLst>
                  <a:ext uri="{FF2B5EF4-FFF2-40B4-BE49-F238E27FC236}">
                    <a16:creationId xmlns:a16="http://schemas.microsoft.com/office/drawing/2014/main" id="{F2DE9D3C-639A-A710-68E6-C827FEACC12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">
                <a:extLst>
                  <a:ext uri="{FF2B5EF4-FFF2-40B4-BE49-F238E27FC236}">
                    <a16:creationId xmlns:a16="http://schemas.microsoft.com/office/drawing/2014/main" id="{132B97DD-E8DC-946B-B1DA-A3159DD8F44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12" name="Hilfslinie">
              <a:extLst>
                <a:ext uri="{FF2B5EF4-FFF2-40B4-BE49-F238E27FC236}">
                  <a16:creationId xmlns:a16="http://schemas.microsoft.com/office/drawing/2014/main" id="{123A8700-468C-63D9-326C-12C4E9BECEB1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3" name="Line">
                <a:extLst>
                  <a:ext uri="{FF2B5EF4-FFF2-40B4-BE49-F238E27FC236}">
                    <a16:creationId xmlns:a16="http://schemas.microsoft.com/office/drawing/2014/main" id="{27D7FB25-B1A9-DC9A-1417-934B4478C4D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">
                <a:extLst>
                  <a:ext uri="{FF2B5EF4-FFF2-40B4-BE49-F238E27FC236}">
                    <a16:creationId xmlns:a16="http://schemas.microsoft.com/office/drawing/2014/main" id="{FDFD5ACD-5EE5-7D86-38AE-5D3221E308D4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4" name="Bild">
            <a:extLst>
              <a:ext uri="{FF2B5EF4-FFF2-40B4-BE49-F238E27FC236}">
                <a16:creationId xmlns:a16="http://schemas.microsoft.com/office/drawing/2014/main" id="{510315B5-4ED1-4120-47F4-52B7E57F220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0" y="0"/>
            <a:ext cx="12190409" cy="6858000"/>
          </a:xfr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555E51FB-E2C7-A879-8D55-ABFD306523A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 bwMode="gray">
          <a:xfrm>
            <a:off x="7994421" y="0"/>
            <a:ext cx="4195714" cy="6858000"/>
          </a:xfrm>
          <a:custGeom>
            <a:avLst/>
            <a:gdLst>
              <a:gd name="connsiteX0" fmla="*/ 0 w 4195714"/>
              <a:gd name="connsiteY0" fmla="*/ 0 h 6858000"/>
              <a:gd name="connsiteX1" fmla="*/ 4195714 w 4195714"/>
              <a:gd name="connsiteY1" fmla="*/ 0 h 6858000"/>
              <a:gd name="connsiteX2" fmla="*/ 4195714 w 4195714"/>
              <a:gd name="connsiteY2" fmla="*/ 6858000 h 6858000"/>
              <a:gd name="connsiteX3" fmla="*/ 83019 w 4195714"/>
              <a:gd name="connsiteY3" fmla="*/ 6858000 h 6858000"/>
              <a:gd name="connsiteX4" fmla="*/ 155533 w 4195714"/>
              <a:gd name="connsiteY4" fmla="*/ 6553790 h 6858000"/>
              <a:gd name="connsiteX5" fmla="*/ 82461 w 4195714"/>
              <a:gd name="connsiteY5" fmla="*/ 343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714" h="6858000">
                <a:moveTo>
                  <a:pt x="0" y="0"/>
                </a:moveTo>
                <a:lnTo>
                  <a:pt x="4195714" y="0"/>
                </a:lnTo>
                <a:lnTo>
                  <a:pt x="4195714" y="6858000"/>
                </a:lnTo>
                <a:lnTo>
                  <a:pt x="83019" y="6858000"/>
                </a:lnTo>
                <a:lnTo>
                  <a:pt x="155533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97000">
                <a:schemeClr val="tx1">
                  <a:alpha val="74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296000" tIns="900000" rIns="540000" bIns="900000" anchor="ctr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2E2ADAC7-30A8-55CB-E431-3536D8202A7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 bwMode="gray">
          <a:xfrm>
            <a:off x="540000" y="6351712"/>
            <a:ext cx="900000" cy="144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66" b="66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Foliennummer">
            <a:extLst>
              <a:ext uri="{FF2B5EF4-FFF2-40B4-BE49-F238E27FC236}">
                <a16:creationId xmlns:a16="http://schemas.microsoft.com/office/drawing/2014/main" id="{0DEA3F3E-839F-2B82-E62F-203D3F461F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11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bg bwMode="gray">
      <p:bgPr>
        <a:gradFill>
          <a:gsLst>
            <a:gs pos="0">
              <a:schemeClr val="bg1"/>
            </a:gs>
            <a:gs pos="23000">
              <a:schemeClr val="bg1"/>
            </a:gs>
            <a:gs pos="69000">
              <a:schemeClr val="accent5">
                <a:lumMod val="20000"/>
                <a:lumOff val="80000"/>
              </a:schemeClr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0" name="Text">
            <a:extLst>
              <a:ext uri="{FF2B5EF4-FFF2-40B4-BE49-F238E27FC236}">
                <a16:creationId xmlns:a16="http://schemas.microsoft.com/office/drawing/2014/main" id="{106A9C81-EBE7-622F-A4E1-D40C2FEF63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365206" y="1989000"/>
            <a:ext cx="5284395" cy="2880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grpSp>
        <p:nvGrpSpPr>
          <p:cNvPr id="8" name="Gestaltungselement">
            <a:extLst>
              <a:ext uri="{FF2B5EF4-FFF2-40B4-BE49-F238E27FC236}">
                <a16:creationId xmlns:a16="http://schemas.microsoft.com/office/drawing/2014/main" id="{43D14522-D55B-421C-BEF9-92ED584CF4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9" name="Freihandform: Form 43">
              <a:extLst>
                <a:ext uri="{FF2B5EF4-FFF2-40B4-BE49-F238E27FC236}">
                  <a16:creationId xmlns:a16="http://schemas.microsoft.com/office/drawing/2014/main" id="{8BC6B732-A953-4EE4-BA45-D22100059136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0" name="Freihandform: Form 46">
              <a:extLst>
                <a:ext uri="{FF2B5EF4-FFF2-40B4-BE49-F238E27FC236}">
                  <a16:creationId xmlns:a16="http://schemas.microsoft.com/office/drawing/2014/main" id="{83B6F7F3-5F80-405D-BE45-6115D47CDE44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2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Punkte 2/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>
            <a:extLst>
              <a:ext uri="{FF2B5EF4-FFF2-40B4-BE49-F238E27FC236}">
                <a16:creationId xmlns:a16="http://schemas.microsoft.com/office/drawing/2014/main" id="{05DFE964-4928-4E75-A003-AC5F31B2BE15}"/>
              </a:ext>
            </a:extLst>
          </p:cNvPr>
          <p:cNvSpPr/>
          <p:nvPr userDrawn="1"/>
        </p:nvSpPr>
        <p:spPr>
          <a:xfrm>
            <a:off x="-1416" y="1"/>
            <a:ext cx="1219182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BDE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2A456E67-FA72-4670-B93F-8F60E42C5999}"/>
              </a:ext>
            </a:extLst>
          </p:cNvPr>
          <p:cNvSpPr txBox="1"/>
          <p:nvPr userDrawn="1"/>
        </p:nvSpPr>
        <p:spPr>
          <a:xfrm rot="19837408">
            <a:off x="3928676" y="2556904"/>
            <a:ext cx="4327963" cy="11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de-DE" sz="11500" b="1" spc="209" baseline="-18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40D4A90-CB81-4150-BA5B-1115AE45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0000" y="6353675"/>
            <a:ext cx="900000" cy="142037"/>
          </a:xfrm>
          <a:prstGeom prst="rect">
            <a:avLst/>
          </a:prstGeom>
        </p:spPr>
      </p:pic>
      <p:sp>
        <p:nvSpPr>
          <p:cNvPr id="8" name="Kapitel 2">
            <a:extLst>
              <a:ext uri="{FF2B5EF4-FFF2-40B4-BE49-F238E27FC236}">
                <a16:creationId xmlns:a16="http://schemas.microsoft.com/office/drawing/2014/main" id="{745FE8E3-3FCA-4E6B-A35E-6AA790B2B9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309894" y="3498084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9" name="Kapitel 2">
            <a:extLst>
              <a:ext uri="{FF2B5EF4-FFF2-40B4-BE49-F238E27FC236}">
                <a16:creationId xmlns:a16="http://schemas.microsoft.com/office/drawing/2014/main" id="{1B7B1950-804A-433E-9FFD-5ED6306885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607535" y="3498084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z="1800" cap="none" dirty="0">
                <a:latin typeface="+mn-lt"/>
              </a:rPr>
              <a:t>05</a:t>
            </a:r>
          </a:p>
        </p:txBody>
      </p:sp>
      <p:sp>
        <p:nvSpPr>
          <p:cNvPr id="10" name="Kapitel 2">
            <a:extLst>
              <a:ext uri="{FF2B5EF4-FFF2-40B4-BE49-F238E27FC236}">
                <a16:creationId xmlns:a16="http://schemas.microsoft.com/office/drawing/2014/main" id="{2D89CB23-3FC8-41CF-BD30-8939D5F5B9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309894" y="4266400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1" name="Kapitel 2">
            <a:extLst>
              <a:ext uri="{FF2B5EF4-FFF2-40B4-BE49-F238E27FC236}">
                <a16:creationId xmlns:a16="http://schemas.microsoft.com/office/drawing/2014/main" id="{061DF258-5310-4390-8675-31E81DE1E1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607535" y="4266400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06</a:t>
            </a:r>
            <a:endParaRPr lang="de-DE" sz="1800" cap="none" dirty="0">
              <a:latin typeface="+mn-lt"/>
            </a:endParaRPr>
          </a:p>
        </p:txBody>
      </p:sp>
      <p:sp>
        <p:nvSpPr>
          <p:cNvPr id="12" name="Kapitel 2">
            <a:extLst>
              <a:ext uri="{FF2B5EF4-FFF2-40B4-BE49-F238E27FC236}">
                <a16:creationId xmlns:a16="http://schemas.microsoft.com/office/drawing/2014/main" id="{EBE84598-74A0-4190-9CEE-6729775BF8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309894" y="5059931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3" name="Kapitel 2">
            <a:extLst>
              <a:ext uri="{FF2B5EF4-FFF2-40B4-BE49-F238E27FC236}">
                <a16:creationId xmlns:a16="http://schemas.microsoft.com/office/drawing/2014/main" id="{2CFBEDB7-14A0-46EA-BE00-60038A6444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07535" y="5059931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07</a:t>
            </a:r>
            <a:endParaRPr lang="de-DE" sz="1800" cap="none" dirty="0">
              <a:latin typeface="+mn-lt"/>
            </a:endParaRPr>
          </a:p>
        </p:txBody>
      </p:sp>
      <p:sp>
        <p:nvSpPr>
          <p:cNvPr id="14" name="Kapitel 2">
            <a:extLst>
              <a:ext uri="{FF2B5EF4-FFF2-40B4-BE49-F238E27FC236}">
                <a16:creationId xmlns:a16="http://schemas.microsoft.com/office/drawing/2014/main" id="{959D4433-B6D2-4EB5-BBC2-BC8FAAD6B2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309894" y="5837147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5" name="Kapitel 2">
            <a:extLst>
              <a:ext uri="{FF2B5EF4-FFF2-40B4-BE49-F238E27FC236}">
                <a16:creationId xmlns:a16="http://schemas.microsoft.com/office/drawing/2014/main" id="{C426EF24-9E0D-4DB1-B0BE-0FCD4722F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607535" y="5837147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z="1800" cap="none" dirty="0">
                <a:latin typeface="+mn-lt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0626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Video">
    <p:bg bwMode="gray">
      <p:bgPr>
        <a:gradFill>
          <a:gsLst>
            <a:gs pos="0">
              <a:schemeClr val="bg1"/>
            </a:gs>
            <a:gs pos="23000">
              <a:schemeClr val="bg1"/>
            </a:gs>
            <a:gs pos="69000">
              <a:schemeClr val="accent5">
                <a:lumMod val="20000"/>
                <a:lumOff val="80000"/>
              </a:schemeClr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ockup">
            <a:extLst>
              <a:ext uri="{FF2B5EF4-FFF2-40B4-BE49-F238E27FC236}">
                <a16:creationId xmlns:a16="http://schemas.microsoft.com/office/drawing/2014/main" id="{3FA498FD-A47C-4655-63E0-4A0541C7EF4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1338" y="1216017"/>
            <a:ext cx="7222429" cy="4425965"/>
            <a:chOff x="541338" y="1216017"/>
            <a:chExt cx="7222429" cy="442596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5C551A4-42F0-52D2-2DEC-96FCA92A25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41338" y="1216017"/>
              <a:ext cx="7222429" cy="4425965"/>
            </a:xfrm>
            <a:custGeom>
              <a:avLst/>
              <a:gdLst>
                <a:gd name="connsiteX0" fmla="*/ 0 w 7222429"/>
                <a:gd name="connsiteY0" fmla="*/ 0 h 4425965"/>
                <a:gd name="connsiteX1" fmla="*/ 7222429 w 7222429"/>
                <a:gd name="connsiteY1" fmla="*/ 0 h 4425965"/>
                <a:gd name="connsiteX2" fmla="*/ 7222429 w 7222429"/>
                <a:gd name="connsiteY2" fmla="*/ 4425965 h 4425965"/>
                <a:gd name="connsiteX3" fmla="*/ 0 w 7222429"/>
                <a:gd name="connsiteY3" fmla="*/ 4425965 h 4425965"/>
                <a:gd name="connsiteX4" fmla="*/ 0 w 7222429"/>
                <a:gd name="connsiteY4" fmla="*/ 0 h 4425965"/>
                <a:gd name="connsiteX5" fmla="*/ 2075898 w 7222429"/>
                <a:gd name="connsiteY5" fmla="*/ 111108 h 4425965"/>
                <a:gd name="connsiteX6" fmla="*/ 2075898 w 7222429"/>
                <a:gd name="connsiteY6" fmla="*/ 1078848 h 4425965"/>
                <a:gd name="connsiteX7" fmla="*/ 5146758 w 7222429"/>
                <a:gd name="connsiteY7" fmla="*/ 1078848 h 4425965"/>
                <a:gd name="connsiteX8" fmla="*/ 5146758 w 7222429"/>
                <a:gd name="connsiteY8" fmla="*/ 111108 h 4425965"/>
                <a:gd name="connsiteX9" fmla="*/ 2075898 w 7222429"/>
                <a:gd name="connsiteY9" fmla="*/ 111108 h 442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2429" h="4425965">
                  <a:moveTo>
                    <a:pt x="0" y="0"/>
                  </a:moveTo>
                  <a:lnTo>
                    <a:pt x="7222429" y="0"/>
                  </a:lnTo>
                  <a:lnTo>
                    <a:pt x="7222429" y="4425965"/>
                  </a:lnTo>
                  <a:lnTo>
                    <a:pt x="0" y="4425965"/>
                  </a:lnTo>
                  <a:lnTo>
                    <a:pt x="0" y="0"/>
                  </a:lnTo>
                  <a:close/>
                  <a:moveTo>
                    <a:pt x="2075898" y="111108"/>
                  </a:moveTo>
                  <a:lnTo>
                    <a:pt x="2075898" y="1078848"/>
                  </a:lnTo>
                  <a:lnTo>
                    <a:pt x="5146758" y="1078848"/>
                  </a:lnTo>
                  <a:lnTo>
                    <a:pt x="5146758" y="111108"/>
                  </a:lnTo>
                  <a:lnTo>
                    <a:pt x="2075898" y="111108"/>
                  </a:lnTo>
                  <a:close/>
                </a:path>
              </a:pathLst>
            </a:custGeom>
            <a:effectLst>
              <a:reflection blurRad="38100" stA="10000" endPos="31000" dir="5400000" sy="-100000" algn="bl" rotWithShape="0"/>
            </a:effectLst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B9973AD6-8D6B-9CF0-DB6B-CA2EC295864C}"/>
                </a:ext>
              </a:extLst>
            </p:cNvPr>
            <p:cNvSpPr/>
            <p:nvPr userDrawn="1"/>
          </p:nvSpPr>
          <p:spPr bwMode="gray">
            <a:xfrm>
              <a:off x="1171575" y="1327125"/>
              <a:ext cx="5943600" cy="3835425"/>
            </a:xfrm>
            <a:prstGeom prst="rect">
              <a:avLst/>
            </a:prstGeom>
            <a:solidFill>
              <a:srgbClr val="121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Hintergrund">
            <a:extLst>
              <a:ext uri="{FF2B5EF4-FFF2-40B4-BE49-F238E27FC236}">
                <a16:creationId xmlns:a16="http://schemas.microsoft.com/office/drawing/2014/main" id="{F02046A3-713A-CDBF-B511-7A44A5E67C7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994421" y="0"/>
            <a:ext cx="4195714" cy="6858000"/>
          </a:xfrm>
          <a:custGeom>
            <a:avLst/>
            <a:gdLst>
              <a:gd name="connsiteX0" fmla="*/ 0 w 4195714"/>
              <a:gd name="connsiteY0" fmla="*/ 0 h 6858000"/>
              <a:gd name="connsiteX1" fmla="*/ 4195714 w 4195714"/>
              <a:gd name="connsiteY1" fmla="*/ 0 h 6858000"/>
              <a:gd name="connsiteX2" fmla="*/ 4195714 w 4195714"/>
              <a:gd name="connsiteY2" fmla="*/ 6858000 h 6858000"/>
              <a:gd name="connsiteX3" fmla="*/ 83019 w 4195714"/>
              <a:gd name="connsiteY3" fmla="*/ 6858000 h 6858000"/>
              <a:gd name="connsiteX4" fmla="*/ 155533 w 4195714"/>
              <a:gd name="connsiteY4" fmla="*/ 6553790 h 6858000"/>
              <a:gd name="connsiteX5" fmla="*/ 82461 w 4195714"/>
              <a:gd name="connsiteY5" fmla="*/ 343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714" h="6858000">
                <a:moveTo>
                  <a:pt x="0" y="0"/>
                </a:moveTo>
                <a:lnTo>
                  <a:pt x="4195714" y="0"/>
                </a:lnTo>
                <a:lnTo>
                  <a:pt x="4195714" y="6858000"/>
                </a:lnTo>
                <a:lnTo>
                  <a:pt x="83019" y="6858000"/>
                </a:lnTo>
                <a:lnTo>
                  <a:pt x="155533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solidFill>
            <a:schemeClr val="accent4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wrap="square" lIns="0" tIns="0" rIns="0" bIns="0" rtlCol="0" anchor="ctr">
            <a:noAutofit/>
          </a:bodyPr>
          <a:lstStyle/>
          <a:p>
            <a:pPr lv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38FD1213-DAA7-A72E-E1DE-ED3C8EAEDA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984974" y="1464875"/>
            <a:ext cx="2665033" cy="3928250"/>
          </a:xfr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Media">
            <a:extLst>
              <a:ext uri="{FF2B5EF4-FFF2-40B4-BE49-F238E27FC236}">
                <a16:creationId xmlns:a16="http://schemas.microsoft.com/office/drawing/2014/main" id="{DFC60E35-71DB-78AE-AF06-860F51F3DF20}"/>
              </a:ext>
            </a:extLst>
          </p:cNvPr>
          <p:cNvSpPr>
            <a:spLocks noGrp="1" noChangeAspect="1"/>
          </p:cNvSpPr>
          <p:nvPr>
            <p:ph type="media" sz="quarter" idx="22"/>
          </p:nvPr>
        </p:nvSpPr>
        <p:spPr bwMode="gray">
          <a:xfrm>
            <a:off x="1254552" y="1371599"/>
            <a:ext cx="5796000" cy="377102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6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vollfläch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Hilfslinien">
            <a:extLst>
              <a:ext uri="{FF2B5EF4-FFF2-40B4-BE49-F238E27FC236}">
                <a16:creationId xmlns:a16="http://schemas.microsoft.com/office/drawing/2014/main" id="{EF8A81F8-4F53-8169-008C-3A5F68CF808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28" name="Hilfslinie">
              <a:extLst>
                <a:ext uri="{FF2B5EF4-FFF2-40B4-BE49-F238E27FC236}">
                  <a16:creationId xmlns:a16="http://schemas.microsoft.com/office/drawing/2014/main" id="{D380980E-8994-2203-2F2A-545A51486F4D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41" name="Line">
                <a:extLst>
                  <a:ext uri="{FF2B5EF4-FFF2-40B4-BE49-F238E27FC236}">
                    <a16:creationId xmlns:a16="http://schemas.microsoft.com/office/drawing/2014/main" id="{B9EDBC1D-E756-DEFC-A824-AE8DD391CB5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">
                <a:extLst>
                  <a:ext uri="{FF2B5EF4-FFF2-40B4-BE49-F238E27FC236}">
                    <a16:creationId xmlns:a16="http://schemas.microsoft.com/office/drawing/2014/main" id="{667C6477-92F4-F90F-786D-73CE2F7FB332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29" name="Hilfslinie">
              <a:extLst>
                <a:ext uri="{FF2B5EF4-FFF2-40B4-BE49-F238E27FC236}">
                  <a16:creationId xmlns:a16="http://schemas.microsoft.com/office/drawing/2014/main" id="{549A062E-AACA-7E01-6F4A-F5E0AABABEC9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39" name="Line">
                <a:extLst>
                  <a:ext uri="{FF2B5EF4-FFF2-40B4-BE49-F238E27FC236}">
                    <a16:creationId xmlns:a16="http://schemas.microsoft.com/office/drawing/2014/main" id="{B51757A9-896E-919F-8AD6-113596DDF3E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">
                <a:extLst>
                  <a:ext uri="{FF2B5EF4-FFF2-40B4-BE49-F238E27FC236}">
                    <a16:creationId xmlns:a16="http://schemas.microsoft.com/office/drawing/2014/main" id="{547D4365-6F9C-183F-9B20-35B390D4CC5C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30" name="Hilfslinie">
              <a:extLst>
                <a:ext uri="{FF2B5EF4-FFF2-40B4-BE49-F238E27FC236}">
                  <a16:creationId xmlns:a16="http://schemas.microsoft.com/office/drawing/2014/main" id="{3E14C3E4-EEA7-77BA-215D-3C09239F2AFA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37" name="Line">
                <a:extLst>
                  <a:ext uri="{FF2B5EF4-FFF2-40B4-BE49-F238E27FC236}">
                    <a16:creationId xmlns:a16="http://schemas.microsoft.com/office/drawing/2014/main" id="{12321C88-8972-50BF-09FE-1DDCD0ECE22B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">
                <a:extLst>
                  <a:ext uri="{FF2B5EF4-FFF2-40B4-BE49-F238E27FC236}">
                    <a16:creationId xmlns:a16="http://schemas.microsoft.com/office/drawing/2014/main" id="{E61C3805-6658-86A7-FC03-C8322CC2E5EF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31" name="Hilfslinie">
              <a:extLst>
                <a:ext uri="{FF2B5EF4-FFF2-40B4-BE49-F238E27FC236}">
                  <a16:creationId xmlns:a16="http://schemas.microsoft.com/office/drawing/2014/main" id="{6DE2FACD-B132-EA73-3194-D6F9745D0D58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35" name="Line">
                <a:extLst>
                  <a:ext uri="{FF2B5EF4-FFF2-40B4-BE49-F238E27FC236}">
                    <a16:creationId xmlns:a16="http://schemas.microsoft.com/office/drawing/2014/main" id="{97FCE028-7285-64AD-DD85-731BE63C9B68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">
                <a:extLst>
                  <a:ext uri="{FF2B5EF4-FFF2-40B4-BE49-F238E27FC236}">
                    <a16:creationId xmlns:a16="http://schemas.microsoft.com/office/drawing/2014/main" id="{F8EBE8AC-50DB-181C-C980-DE2D989781A9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32" name="Hilfslinie">
              <a:extLst>
                <a:ext uri="{FF2B5EF4-FFF2-40B4-BE49-F238E27FC236}">
                  <a16:creationId xmlns:a16="http://schemas.microsoft.com/office/drawing/2014/main" id="{0EA17100-8D16-050B-D461-2A00D1AC4E0B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33" name="Line">
                <a:extLst>
                  <a:ext uri="{FF2B5EF4-FFF2-40B4-BE49-F238E27FC236}">
                    <a16:creationId xmlns:a16="http://schemas.microsoft.com/office/drawing/2014/main" id="{5AC57417-4045-403E-85A0-AB3A2474EB1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">
                <a:extLst>
                  <a:ext uri="{FF2B5EF4-FFF2-40B4-BE49-F238E27FC236}">
                    <a16:creationId xmlns:a16="http://schemas.microsoft.com/office/drawing/2014/main" id="{4FA45259-CC5F-F2B9-74B0-F0B682DC958E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6" name="Media">
            <a:extLst>
              <a:ext uri="{FF2B5EF4-FFF2-40B4-BE49-F238E27FC236}">
                <a16:creationId xmlns:a16="http://schemas.microsoft.com/office/drawing/2014/main" id="{5AC2410E-4DCA-89B7-03FC-8025594DFA95}"/>
              </a:ext>
            </a:extLst>
          </p:cNvPr>
          <p:cNvSpPr>
            <a:spLocks noGrp="1" noChangeAspect="1"/>
          </p:cNvSpPr>
          <p:nvPr>
            <p:ph type="media" sz="quarter" idx="12"/>
          </p:nvPr>
        </p:nvSpPr>
        <p:spPr bwMode="gray">
          <a:xfrm>
            <a:off x="-1" y="0"/>
            <a:ext cx="12190413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4F18DACA-FD5A-9519-7230-DF71474E11B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540000" y="6351712"/>
            <a:ext cx="900000" cy="144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66" b="66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4" name="Foliennummer">
            <a:extLst>
              <a:ext uri="{FF2B5EF4-FFF2-40B4-BE49-F238E27FC236}">
                <a16:creationId xmlns:a16="http://schemas.microsoft.com/office/drawing/2014/main" id="{D170899F-A2C2-0136-A41F-6827F34211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8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CCF5CFF1-9848-48B9-A9B1-1C988E5DA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25DA6937-542B-43A1-AD96-368D8A3706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638" y="2578428"/>
            <a:ext cx="5408612" cy="172835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e-DE" dirty="0"/>
              <a:t>Titel der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2" name="Web">
            <a:extLst>
              <a:ext uri="{FF2B5EF4-FFF2-40B4-BE49-F238E27FC236}">
                <a16:creationId xmlns:a16="http://schemas.microsoft.com/office/drawing/2014/main" id="{E6C10D62-EA54-7CC5-2590-529E3D21E7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09637" y="5692508"/>
            <a:ext cx="2976997" cy="332830"/>
          </a:xfrm>
          <a:solidFill>
            <a:schemeClr val="accent1"/>
          </a:solidFill>
        </p:spPr>
        <p:txBody>
          <a:bodyPr wrap="none" lIns="144000" tIns="72000" rIns="144000" bIns="72000">
            <a:spAutoFit/>
          </a:bodyPr>
          <a:lstStyle>
            <a:lvl1pPr marL="0" indent="0">
              <a:buNone/>
              <a:defRPr sz="1200" b="1" cap="all" spc="10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www.kesseboehmer.world</a:t>
            </a:r>
          </a:p>
        </p:txBody>
      </p:sp>
      <p:sp>
        <p:nvSpPr>
          <p:cNvPr id="24" name="Kontakt">
            <a:extLst>
              <a:ext uri="{FF2B5EF4-FFF2-40B4-BE49-F238E27FC236}">
                <a16:creationId xmlns:a16="http://schemas.microsoft.com/office/drawing/2014/main" id="{350085E8-889C-8CD0-B336-6097FBD9C6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9637" y="4750438"/>
            <a:ext cx="5185569" cy="756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Geben Sie hier die Kontaktdaten ein.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5989E31-9873-49C2-8DB8-44A355D88D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286" y="288664"/>
            <a:ext cx="2416697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EFD0A296-99C7-4632-9973-85EDC455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554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8" name="object 3">
            <a:extLst>
              <a:ext uri="{FF2B5EF4-FFF2-40B4-BE49-F238E27FC236}">
                <a16:creationId xmlns:a16="http://schemas.microsoft.com/office/drawing/2014/main" id="{445FC427-DF2E-4C80-9821-43A3F7D1B29B}"/>
              </a:ext>
            </a:extLst>
          </p:cNvPr>
          <p:cNvSpPr txBox="1"/>
          <p:nvPr userDrawn="1"/>
        </p:nvSpPr>
        <p:spPr>
          <a:xfrm>
            <a:off x="-1304399" y="2843959"/>
            <a:ext cx="15087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b="1" spc="-65" dirty="0" err="1">
                <a:solidFill>
                  <a:srgbClr val="00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7200" b="1" spc="-65" dirty="0">
                <a:solidFill>
                  <a:srgbClr val="00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Menschen 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0E8C0E49-1437-440B-AED6-41EA3A384E0A}"/>
              </a:ext>
            </a:extLst>
          </p:cNvPr>
          <p:cNvSpPr txBox="1"/>
          <p:nvPr userDrawn="1"/>
        </p:nvSpPr>
        <p:spPr>
          <a:xfrm>
            <a:off x="1159377" y="1727918"/>
            <a:ext cx="5422442" cy="997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030" algn="ctr">
              <a:lnSpc>
                <a:spcPts val="8905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1431CA-889D-4320-B5ED-C87498092B74}"/>
              </a:ext>
            </a:extLst>
          </p:cNvPr>
          <p:cNvSpPr txBox="1"/>
          <p:nvPr userDrawn="1"/>
        </p:nvSpPr>
        <p:spPr>
          <a:xfrm>
            <a:off x="2775007" y="4177029"/>
            <a:ext cx="7693180" cy="681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entscheidet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4400" dirty="0" err="1">
              <a:solidFill>
                <a:schemeClr val="tx2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A2FAA46-3B68-4E9E-9980-D178ECF62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EFD0A296-99C7-4632-9973-85EDC455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554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8" name="object 3">
            <a:extLst>
              <a:ext uri="{FF2B5EF4-FFF2-40B4-BE49-F238E27FC236}">
                <a16:creationId xmlns:a16="http://schemas.microsoft.com/office/drawing/2014/main" id="{445FC427-DF2E-4C80-9821-43A3F7D1B29B}"/>
              </a:ext>
            </a:extLst>
          </p:cNvPr>
          <p:cNvSpPr txBox="1"/>
          <p:nvPr userDrawn="1"/>
        </p:nvSpPr>
        <p:spPr>
          <a:xfrm>
            <a:off x="-1304399" y="2535385"/>
            <a:ext cx="150876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0000" b="1" spc="-65" dirty="0">
                <a:solidFill>
                  <a:srgbClr val="00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people</a:t>
            </a:r>
            <a:endParaRPr lang="en-US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0E8C0E49-1437-440B-AED6-41EA3A384E0A}"/>
              </a:ext>
            </a:extLst>
          </p:cNvPr>
          <p:cNvSpPr txBox="1"/>
          <p:nvPr userDrawn="1"/>
        </p:nvSpPr>
        <p:spPr>
          <a:xfrm>
            <a:off x="1795482" y="1609139"/>
            <a:ext cx="5422442" cy="997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030" algn="ctr">
              <a:lnSpc>
                <a:spcPts val="8905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connections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1431CA-889D-4320-B5ED-C87498092B74}"/>
              </a:ext>
            </a:extLst>
          </p:cNvPr>
          <p:cNvSpPr txBox="1"/>
          <p:nvPr userDrawn="1"/>
        </p:nvSpPr>
        <p:spPr>
          <a:xfrm>
            <a:off x="3876469" y="4330578"/>
            <a:ext cx="6488349" cy="681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success.</a:t>
            </a:r>
            <a:endParaRPr lang="de-DE" sz="4400" dirty="0" err="1">
              <a:solidFill>
                <a:schemeClr val="tx2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4795B8A-9F78-40A2-AADD-615F25308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4 Punkte 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268407" y="6135466"/>
            <a:ext cx="381600" cy="359999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17" name="Nummer 1">
            <a:extLst>
              <a:ext uri="{FF2B5EF4-FFF2-40B4-BE49-F238E27FC236}">
                <a16:creationId xmlns:a16="http://schemas.microsoft.com/office/drawing/2014/main" id="{23823453-3DA6-838A-5E0B-91A0BEFF98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40406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5" name="Linie 1">
            <a:extLst>
              <a:ext uri="{FF2B5EF4-FFF2-40B4-BE49-F238E27FC236}">
                <a16:creationId xmlns:a16="http://schemas.microsoft.com/office/drawing/2014/main" id="{C4CD5F74-AD6E-F345-3572-B7AD24538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810406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Kapitel 1">
            <a:extLst>
              <a:ext uri="{FF2B5EF4-FFF2-40B4-BE49-F238E27FC236}">
                <a16:creationId xmlns:a16="http://schemas.microsoft.com/office/drawing/2014/main" id="{E308173C-613D-3446-98F1-2E2C44976D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406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8" name="Beschreibung 1">
            <a:extLst>
              <a:ext uri="{FF2B5EF4-FFF2-40B4-BE49-F238E27FC236}">
                <a16:creationId xmlns:a16="http://schemas.microsoft.com/office/drawing/2014/main" id="{645FB41B-419E-5FAD-8F3F-DA76B94737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40406" y="4221550"/>
            <a:ext cx="2371465" cy="180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Der Text, den Sie eingeben, behält den Stil und die Formatierung des Platzhaltertexts. </a:t>
            </a:r>
          </a:p>
        </p:txBody>
      </p:sp>
      <p:sp>
        <p:nvSpPr>
          <p:cNvPr id="19" name="Nummer 2">
            <a:extLst>
              <a:ext uri="{FF2B5EF4-FFF2-40B4-BE49-F238E27FC236}">
                <a16:creationId xmlns:a16="http://schemas.microsoft.com/office/drawing/2014/main" id="{F1E56D98-F9DC-E4AE-DA86-8443006FB8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453118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0" name="Linie 2">
            <a:extLst>
              <a:ext uri="{FF2B5EF4-FFF2-40B4-BE49-F238E27FC236}">
                <a16:creationId xmlns:a16="http://schemas.microsoft.com/office/drawing/2014/main" id="{41BE0E41-61DF-94B6-C65D-BDBFCEDD98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 rot="16200000">
            <a:off x="3723118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1" name="Kapitel 2">
            <a:extLst>
              <a:ext uri="{FF2B5EF4-FFF2-40B4-BE49-F238E27FC236}">
                <a16:creationId xmlns:a16="http://schemas.microsoft.com/office/drawing/2014/main" id="{9341B7E5-2EC6-A088-1B7F-1F7C04DB1A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453118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2" name="Beschreibung 2">
            <a:extLst>
              <a:ext uri="{FF2B5EF4-FFF2-40B4-BE49-F238E27FC236}">
                <a16:creationId xmlns:a16="http://schemas.microsoft.com/office/drawing/2014/main" id="{99945FD3-B186-AF02-12A0-A6EF41F1D0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453118" y="4221550"/>
            <a:ext cx="2371465" cy="180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Der Text, den Sie eingeben, behält den Stil und die Formatierung des Platzhaltertexts. </a:t>
            </a:r>
          </a:p>
        </p:txBody>
      </p:sp>
      <p:sp>
        <p:nvSpPr>
          <p:cNvPr id="23" name="Nummer 3">
            <a:extLst>
              <a:ext uri="{FF2B5EF4-FFF2-40B4-BE49-F238E27FC236}">
                <a16:creationId xmlns:a16="http://schemas.microsoft.com/office/drawing/2014/main" id="{6769850D-BBFD-FC20-1A17-3389D04618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365830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4" name="Linie 3">
            <a:extLst>
              <a:ext uri="{FF2B5EF4-FFF2-40B4-BE49-F238E27FC236}">
                <a16:creationId xmlns:a16="http://schemas.microsoft.com/office/drawing/2014/main" id="{7016F07E-F8E5-1AF4-865F-D129D7C5E3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 rot="16200000">
            <a:off x="6635830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5" name="Kapitel 3">
            <a:extLst>
              <a:ext uri="{FF2B5EF4-FFF2-40B4-BE49-F238E27FC236}">
                <a16:creationId xmlns:a16="http://schemas.microsoft.com/office/drawing/2014/main" id="{F91045EE-DAAF-9CE5-2D9F-527954FD55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365830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6" name="Beschreibung 3">
            <a:extLst>
              <a:ext uri="{FF2B5EF4-FFF2-40B4-BE49-F238E27FC236}">
                <a16:creationId xmlns:a16="http://schemas.microsoft.com/office/drawing/2014/main" id="{BFC4981E-4F98-4C71-9DA8-EB15808792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365830" y="4221550"/>
            <a:ext cx="2371465" cy="180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Der Text, den Sie eingeben, behält den Stil und die Formatierung des Platzhaltertexts. </a:t>
            </a:r>
          </a:p>
        </p:txBody>
      </p:sp>
      <p:sp>
        <p:nvSpPr>
          <p:cNvPr id="27" name="Nummer 4">
            <a:extLst>
              <a:ext uri="{FF2B5EF4-FFF2-40B4-BE49-F238E27FC236}">
                <a16:creationId xmlns:a16="http://schemas.microsoft.com/office/drawing/2014/main" id="{8BE7D0F2-3388-E0D1-3F61-8EB180441E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278542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8" name="Linie 4">
            <a:extLst>
              <a:ext uri="{FF2B5EF4-FFF2-40B4-BE49-F238E27FC236}">
                <a16:creationId xmlns:a16="http://schemas.microsoft.com/office/drawing/2014/main" id="{D1C6CA30-F763-F73B-7249-EA1D3586B5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16200000">
            <a:off x="9548542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9" name="Kapitel 4">
            <a:extLst>
              <a:ext uri="{FF2B5EF4-FFF2-40B4-BE49-F238E27FC236}">
                <a16:creationId xmlns:a16="http://schemas.microsoft.com/office/drawing/2014/main" id="{000D7F94-9663-4AAB-E45C-1B421307C2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9278542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30" name="Beschreibung 4">
            <a:extLst>
              <a:ext uri="{FF2B5EF4-FFF2-40B4-BE49-F238E27FC236}">
                <a16:creationId xmlns:a16="http://schemas.microsoft.com/office/drawing/2014/main" id="{CEDE8638-8139-1B2A-2487-FB9690C1C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9278542" y="4221550"/>
            <a:ext cx="2371465" cy="180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Der Text, den Sie eingeben, behält den Stil und die Formatierung des Platzhaltertexts. </a:t>
            </a:r>
          </a:p>
          <a:p>
            <a:pPr lvl="0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34C615-D2D3-40B0-B039-D8ED4319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8 Punkt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17" name="Nummer 1">
            <a:extLst>
              <a:ext uri="{FF2B5EF4-FFF2-40B4-BE49-F238E27FC236}">
                <a16:creationId xmlns:a16="http://schemas.microsoft.com/office/drawing/2014/main" id="{23823453-3DA6-838A-5E0B-91A0BEFF98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40406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5" name="Linie 1">
            <a:extLst>
              <a:ext uri="{FF2B5EF4-FFF2-40B4-BE49-F238E27FC236}">
                <a16:creationId xmlns:a16="http://schemas.microsoft.com/office/drawing/2014/main" id="{C4CD5F74-AD6E-F345-3572-B7AD24538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810406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Kapitel 1">
            <a:extLst>
              <a:ext uri="{FF2B5EF4-FFF2-40B4-BE49-F238E27FC236}">
                <a16:creationId xmlns:a16="http://schemas.microsoft.com/office/drawing/2014/main" id="{E308173C-613D-3446-98F1-2E2C44976D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406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9" name="Nummer 2">
            <a:extLst>
              <a:ext uri="{FF2B5EF4-FFF2-40B4-BE49-F238E27FC236}">
                <a16:creationId xmlns:a16="http://schemas.microsoft.com/office/drawing/2014/main" id="{F1E56D98-F9DC-E4AE-DA86-8443006FB8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453118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0" name="Linie 2">
            <a:extLst>
              <a:ext uri="{FF2B5EF4-FFF2-40B4-BE49-F238E27FC236}">
                <a16:creationId xmlns:a16="http://schemas.microsoft.com/office/drawing/2014/main" id="{41BE0E41-61DF-94B6-C65D-BDBFCEDD98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 rot="16200000">
            <a:off x="3723118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1" name="Kapitel 2">
            <a:extLst>
              <a:ext uri="{FF2B5EF4-FFF2-40B4-BE49-F238E27FC236}">
                <a16:creationId xmlns:a16="http://schemas.microsoft.com/office/drawing/2014/main" id="{9341B7E5-2EC6-A088-1B7F-1F7C04DB1A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453118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3" name="Nummer 3">
            <a:extLst>
              <a:ext uri="{FF2B5EF4-FFF2-40B4-BE49-F238E27FC236}">
                <a16:creationId xmlns:a16="http://schemas.microsoft.com/office/drawing/2014/main" id="{6769850D-BBFD-FC20-1A17-3389D04618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365830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4" name="Linie 3">
            <a:extLst>
              <a:ext uri="{FF2B5EF4-FFF2-40B4-BE49-F238E27FC236}">
                <a16:creationId xmlns:a16="http://schemas.microsoft.com/office/drawing/2014/main" id="{7016F07E-F8E5-1AF4-865F-D129D7C5E3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 rot="16200000">
            <a:off x="6635830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5" name="Kapitel 3">
            <a:extLst>
              <a:ext uri="{FF2B5EF4-FFF2-40B4-BE49-F238E27FC236}">
                <a16:creationId xmlns:a16="http://schemas.microsoft.com/office/drawing/2014/main" id="{F91045EE-DAAF-9CE5-2D9F-527954FD55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365830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7" name="Nummer 4">
            <a:extLst>
              <a:ext uri="{FF2B5EF4-FFF2-40B4-BE49-F238E27FC236}">
                <a16:creationId xmlns:a16="http://schemas.microsoft.com/office/drawing/2014/main" id="{8BE7D0F2-3388-E0D1-3F61-8EB180441E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278542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8" name="Linie 4">
            <a:extLst>
              <a:ext uri="{FF2B5EF4-FFF2-40B4-BE49-F238E27FC236}">
                <a16:creationId xmlns:a16="http://schemas.microsoft.com/office/drawing/2014/main" id="{D1C6CA30-F763-F73B-7249-EA1D3586B5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16200000">
            <a:off x="9548542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9" name="Kapitel 4">
            <a:extLst>
              <a:ext uri="{FF2B5EF4-FFF2-40B4-BE49-F238E27FC236}">
                <a16:creationId xmlns:a16="http://schemas.microsoft.com/office/drawing/2014/main" id="{000D7F94-9663-4AAB-E45C-1B421307C2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9278542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0" name="Nummer 5">
            <a:extLst>
              <a:ext uri="{FF2B5EF4-FFF2-40B4-BE49-F238E27FC236}">
                <a16:creationId xmlns:a16="http://schemas.microsoft.com/office/drawing/2014/main" id="{80BA9646-C146-462C-DC4C-6C76008961D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40406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1" name="Linie 5">
            <a:extLst>
              <a:ext uri="{FF2B5EF4-FFF2-40B4-BE49-F238E27FC236}">
                <a16:creationId xmlns:a16="http://schemas.microsoft.com/office/drawing/2014/main" id="{231340D3-F579-6E02-586C-EBE30829376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6200000">
            <a:off x="810406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2" name="Kapitel 5">
            <a:extLst>
              <a:ext uri="{FF2B5EF4-FFF2-40B4-BE49-F238E27FC236}">
                <a16:creationId xmlns:a16="http://schemas.microsoft.com/office/drawing/2014/main" id="{465E23E4-6047-E975-729C-003AA0DD0A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40406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3" name="Nummer 6">
            <a:extLst>
              <a:ext uri="{FF2B5EF4-FFF2-40B4-BE49-F238E27FC236}">
                <a16:creationId xmlns:a16="http://schemas.microsoft.com/office/drawing/2014/main" id="{38472352-8F6B-A5DF-3A14-FBDCB009993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453118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4" name="Linie 6">
            <a:extLst>
              <a:ext uri="{FF2B5EF4-FFF2-40B4-BE49-F238E27FC236}">
                <a16:creationId xmlns:a16="http://schemas.microsoft.com/office/drawing/2014/main" id="{19B3ED6E-6768-207C-9976-70F04A58A3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 rot="16200000">
            <a:off x="3723118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5" name="Kapitel 6">
            <a:extLst>
              <a:ext uri="{FF2B5EF4-FFF2-40B4-BE49-F238E27FC236}">
                <a16:creationId xmlns:a16="http://schemas.microsoft.com/office/drawing/2014/main" id="{1EBC699E-9D50-DFA7-32A4-DC33B36B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3453118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6" name="Nummer 7">
            <a:extLst>
              <a:ext uri="{FF2B5EF4-FFF2-40B4-BE49-F238E27FC236}">
                <a16:creationId xmlns:a16="http://schemas.microsoft.com/office/drawing/2014/main" id="{8A4D8A27-9DA8-CC58-7BB2-70124A615C1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365830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7" name="Linie 7">
            <a:extLst>
              <a:ext uri="{FF2B5EF4-FFF2-40B4-BE49-F238E27FC236}">
                <a16:creationId xmlns:a16="http://schemas.microsoft.com/office/drawing/2014/main" id="{BFB46028-B1E1-3BC0-A8B0-516620D6B0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 rot="16200000">
            <a:off x="6635830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8" name="Kapitel 7">
            <a:extLst>
              <a:ext uri="{FF2B5EF4-FFF2-40B4-BE49-F238E27FC236}">
                <a16:creationId xmlns:a16="http://schemas.microsoft.com/office/drawing/2014/main" id="{F1B3ABE8-2A5C-B48D-70CD-E8681922D4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365830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9" name="Nummer 8">
            <a:extLst>
              <a:ext uri="{FF2B5EF4-FFF2-40B4-BE49-F238E27FC236}">
                <a16:creationId xmlns:a16="http://schemas.microsoft.com/office/drawing/2014/main" id="{DF395D18-F136-AEC3-DA37-42DA8ECBC9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9278542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60" name="Linie 8">
            <a:extLst>
              <a:ext uri="{FF2B5EF4-FFF2-40B4-BE49-F238E27FC236}">
                <a16:creationId xmlns:a16="http://schemas.microsoft.com/office/drawing/2014/main" id="{C2B364E5-D553-8F55-6180-EA67E2D0874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 rot="16200000">
            <a:off x="9548542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1" name="Kapitel 8">
            <a:extLst>
              <a:ext uri="{FF2B5EF4-FFF2-40B4-BE49-F238E27FC236}">
                <a16:creationId xmlns:a16="http://schemas.microsoft.com/office/drawing/2014/main" id="{BE88CC2D-6EA8-0870-3ABD-1F868AAF0F2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78542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5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ll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">
            <a:extLst>
              <a:ext uri="{FF2B5EF4-FFF2-40B4-BE49-F238E27FC236}">
                <a16:creationId xmlns:a16="http://schemas.microsoft.com/office/drawing/2014/main" id="{8BA75309-0400-E457-5B85-8248E459177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6365206" y="0"/>
            <a:ext cx="5825206" cy="6857106"/>
          </a:xfrm>
          <a:custGeom>
            <a:avLst/>
            <a:gdLst>
              <a:gd name="connsiteX0" fmla="*/ 0 w 5825206"/>
              <a:gd name="connsiteY0" fmla="*/ 0 h 6857106"/>
              <a:gd name="connsiteX1" fmla="*/ 1629492 w 5825206"/>
              <a:gd name="connsiteY1" fmla="*/ 0 h 6857106"/>
              <a:gd name="connsiteX2" fmla="*/ 1968500 w 5825206"/>
              <a:gd name="connsiteY2" fmla="*/ 0 h 6857106"/>
              <a:gd name="connsiteX3" fmla="*/ 3856706 w 5825206"/>
              <a:gd name="connsiteY3" fmla="*/ 0 h 6857106"/>
              <a:gd name="connsiteX4" fmla="*/ 4195714 w 5825206"/>
              <a:gd name="connsiteY4" fmla="*/ 0 h 6857106"/>
              <a:gd name="connsiteX5" fmla="*/ 5825206 w 5825206"/>
              <a:gd name="connsiteY5" fmla="*/ 0 h 6857106"/>
              <a:gd name="connsiteX6" fmla="*/ 5825206 w 5825206"/>
              <a:gd name="connsiteY6" fmla="*/ 6857106 h 6857106"/>
              <a:gd name="connsiteX7" fmla="*/ 83233 w 5825206"/>
              <a:gd name="connsiteY7" fmla="*/ 6857106 h 6857106"/>
              <a:gd name="connsiteX8" fmla="*/ 155534 w 5825206"/>
              <a:gd name="connsiteY8" fmla="*/ 6553790 h 6857106"/>
              <a:gd name="connsiteX9" fmla="*/ 82461 w 5825206"/>
              <a:gd name="connsiteY9" fmla="*/ 343121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206" h="6857106">
                <a:moveTo>
                  <a:pt x="0" y="0"/>
                </a:moveTo>
                <a:lnTo>
                  <a:pt x="1629492" y="0"/>
                </a:lnTo>
                <a:lnTo>
                  <a:pt x="1968500" y="0"/>
                </a:lnTo>
                <a:lnTo>
                  <a:pt x="3856706" y="0"/>
                </a:lnTo>
                <a:lnTo>
                  <a:pt x="4195714" y="0"/>
                </a:lnTo>
                <a:lnTo>
                  <a:pt x="5825206" y="0"/>
                </a:lnTo>
                <a:lnTo>
                  <a:pt x="5825206" y="6857106"/>
                </a:lnTo>
                <a:lnTo>
                  <a:pt x="83233" y="6857106"/>
                </a:lnTo>
                <a:lnTo>
                  <a:pt x="155534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9" name="Titel">
            <a:extLst>
              <a:ext uri="{FF2B5EF4-FFF2-40B4-BE49-F238E27FC236}">
                <a16:creationId xmlns:a16="http://schemas.microsoft.com/office/drawing/2014/main" id="{2A1DE037-7686-1D1A-B6A6-F4597B3892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9637" y="3642300"/>
            <a:ext cx="4915569" cy="122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</a:p>
        </p:txBody>
      </p:sp>
      <p:sp>
        <p:nvSpPr>
          <p:cNvPr id="23" name="Linie">
            <a:extLst>
              <a:ext uri="{FF2B5EF4-FFF2-40B4-BE49-F238E27FC236}">
                <a16:creationId xmlns:a16="http://schemas.microsoft.com/office/drawing/2014/main" id="{EFA7FCD1-6030-13C8-0E12-D51AE059A4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1449637" y="2889000"/>
            <a:ext cx="0" cy="108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4" name="Nummer">
            <a:extLst>
              <a:ext uri="{FF2B5EF4-FFF2-40B4-BE49-F238E27FC236}">
                <a16:creationId xmlns:a16="http://schemas.microsoft.com/office/drawing/2014/main" id="{7C389B41-FAEB-8FE3-6476-83C396DC76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09636" y="2065338"/>
            <a:ext cx="4915569" cy="1081062"/>
          </a:xfrm>
        </p:spPr>
        <p:txBody>
          <a:bodyPr anchor="b" anchorCtr="0"/>
          <a:lstStyle>
            <a:lvl1pPr marL="0" indent="0">
              <a:buNone/>
              <a:defRPr lang="de-DE" sz="7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9814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ll ohne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9" name="Titel">
            <a:extLst>
              <a:ext uri="{FF2B5EF4-FFF2-40B4-BE49-F238E27FC236}">
                <a16:creationId xmlns:a16="http://schemas.microsoft.com/office/drawing/2014/main" id="{2A1DE037-7686-1D1A-B6A6-F4597B3892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9637" y="3642300"/>
            <a:ext cx="4915569" cy="122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/>
            </a:lvl1pPr>
          </a:lstStyle>
          <a:p>
            <a:pPr lvl="0"/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</a:p>
        </p:txBody>
      </p:sp>
      <p:sp>
        <p:nvSpPr>
          <p:cNvPr id="23" name="Linie">
            <a:extLst>
              <a:ext uri="{FF2B5EF4-FFF2-40B4-BE49-F238E27FC236}">
                <a16:creationId xmlns:a16="http://schemas.microsoft.com/office/drawing/2014/main" id="{EFA7FCD1-6030-13C8-0E12-D51AE059A4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1449637" y="2889000"/>
            <a:ext cx="0" cy="108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4" name="Nummer">
            <a:extLst>
              <a:ext uri="{FF2B5EF4-FFF2-40B4-BE49-F238E27FC236}">
                <a16:creationId xmlns:a16="http://schemas.microsoft.com/office/drawing/2014/main" id="{7C389B41-FAEB-8FE3-6476-83C396DC76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09636" y="2065338"/>
            <a:ext cx="4915569" cy="1081062"/>
          </a:xfrm>
        </p:spPr>
        <p:txBody>
          <a:bodyPr anchor="b" anchorCtr="0"/>
          <a:lstStyle>
            <a:lvl1pPr marL="0" indent="0">
              <a:buNone/>
              <a:defRPr lang="de-DE" sz="7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7" name="Nummer groß">
            <a:extLst>
              <a:ext uri="{FF2B5EF4-FFF2-40B4-BE49-F238E27FC236}">
                <a16:creationId xmlns:a16="http://schemas.microsoft.com/office/drawing/2014/main" id="{D8F61C14-0DAC-B169-4988-C7720E6D97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365206" y="2883891"/>
            <a:ext cx="4925206" cy="3144859"/>
          </a:xfrm>
        </p:spPr>
        <p:txBody>
          <a:bodyPr/>
          <a:lstStyle>
            <a:lvl1pPr marL="0" indent="0" algn="r">
              <a:buNone/>
              <a:defRPr sz="25000" b="1">
                <a:solidFill>
                  <a:schemeClr val="accent4">
                    <a:lumMod val="90000"/>
                    <a:alpha val="10000"/>
                  </a:schemeClr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35351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dunkel mit Bild">
    <p:bg bwMode="gray">
      <p:bgPr>
        <a:gradFill>
          <a:gsLst>
            <a:gs pos="0">
              <a:schemeClr val="accent1">
                <a:alpha val="20000"/>
              </a:schemeClr>
            </a:gs>
            <a:gs pos="23000">
              <a:schemeClr val="accent1">
                <a:alpha val="30000"/>
              </a:schemeClr>
            </a:gs>
            <a:gs pos="70000">
              <a:schemeClr val="accent1">
                <a:alpha val="50000"/>
              </a:schemeClr>
            </a:gs>
            <a:gs pos="97000">
              <a:schemeClr val="accent1"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C34574-326A-428F-AE89-FD8149490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107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3" name="Titel">
            <a:extLst>
              <a:ext uri="{FF2B5EF4-FFF2-40B4-BE49-F238E27FC236}">
                <a16:creationId xmlns:a16="http://schemas.microsoft.com/office/drawing/2014/main" id="{F0F71D3F-5C98-4E59-A807-5E6FDA134F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43530" y="2857575"/>
            <a:ext cx="4053064" cy="1141955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3CEADF4-2831-4674-B3DB-B622EBAF6B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239" y="3150983"/>
            <a:ext cx="964866" cy="515091"/>
          </a:xfrm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79C83D9-4B57-49D8-8E09-618B61368EC1}"/>
              </a:ext>
            </a:extLst>
          </p:cNvPr>
          <p:cNvCxnSpPr>
            <a:cxnSpLocks/>
          </p:cNvCxnSpPr>
          <p:nvPr userDrawn="1"/>
        </p:nvCxnSpPr>
        <p:spPr>
          <a:xfrm>
            <a:off x="2022608" y="2772000"/>
            <a:ext cx="0" cy="1284628"/>
          </a:xfrm>
          <a:prstGeom prst="line">
            <a:avLst/>
          </a:prstGeom>
          <a:ln w="38100">
            <a:solidFill>
              <a:schemeClr val="accent3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Bild">
            <a:extLst>
              <a:ext uri="{FF2B5EF4-FFF2-40B4-BE49-F238E27FC236}">
                <a16:creationId xmlns:a16="http://schemas.microsoft.com/office/drawing/2014/main" id="{1AF7E3D3-A561-473C-A4FA-F344DA64A34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6382457" y="0"/>
            <a:ext cx="5825206" cy="6857106"/>
          </a:xfrm>
          <a:custGeom>
            <a:avLst/>
            <a:gdLst>
              <a:gd name="connsiteX0" fmla="*/ 0 w 5825206"/>
              <a:gd name="connsiteY0" fmla="*/ 0 h 6857106"/>
              <a:gd name="connsiteX1" fmla="*/ 1629492 w 5825206"/>
              <a:gd name="connsiteY1" fmla="*/ 0 h 6857106"/>
              <a:gd name="connsiteX2" fmla="*/ 1968500 w 5825206"/>
              <a:gd name="connsiteY2" fmla="*/ 0 h 6857106"/>
              <a:gd name="connsiteX3" fmla="*/ 3856706 w 5825206"/>
              <a:gd name="connsiteY3" fmla="*/ 0 h 6857106"/>
              <a:gd name="connsiteX4" fmla="*/ 4195714 w 5825206"/>
              <a:gd name="connsiteY4" fmla="*/ 0 h 6857106"/>
              <a:gd name="connsiteX5" fmla="*/ 5825206 w 5825206"/>
              <a:gd name="connsiteY5" fmla="*/ 0 h 6857106"/>
              <a:gd name="connsiteX6" fmla="*/ 5825206 w 5825206"/>
              <a:gd name="connsiteY6" fmla="*/ 6857106 h 6857106"/>
              <a:gd name="connsiteX7" fmla="*/ 83233 w 5825206"/>
              <a:gd name="connsiteY7" fmla="*/ 6857106 h 6857106"/>
              <a:gd name="connsiteX8" fmla="*/ 155534 w 5825206"/>
              <a:gd name="connsiteY8" fmla="*/ 6553790 h 6857106"/>
              <a:gd name="connsiteX9" fmla="*/ 82461 w 5825206"/>
              <a:gd name="connsiteY9" fmla="*/ 343121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206" h="6857106">
                <a:moveTo>
                  <a:pt x="0" y="0"/>
                </a:moveTo>
                <a:lnTo>
                  <a:pt x="1629492" y="0"/>
                </a:lnTo>
                <a:lnTo>
                  <a:pt x="1968500" y="0"/>
                </a:lnTo>
                <a:lnTo>
                  <a:pt x="3856706" y="0"/>
                </a:lnTo>
                <a:lnTo>
                  <a:pt x="4195714" y="0"/>
                </a:lnTo>
                <a:lnTo>
                  <a:pt x="5825206" y="0"/>
                </a:lnTo>
                <a:lnTo>
                  <a:pt x="5825206" y="6857106"/>
                </a:lnTo>
                <a:lnTo>
                  <a:pt x="83233" y="6857106"/>
                </a:lnTo>
                <a:lnTo>
                  <a:pt x="155534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4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dunkel ohne Bild">
    <p:bg bwMode="gray">
      <p:bgPr>
        <a:gradFill>
          <a:gsLst>
            <a:gs pos="0">
              <a:schemeClr val="accent1">
                <a:alpha val="20000"/>
              </a:schemeClr>
            </a:gs>
            <a:gs pos="23000">
              <a:schemeClr val="accent1">
                <a:alpha val="30000"/>
              </a:schemeClr>
            </a:gs>
            <a:gs pos="70000">
              <a:schemeClr val="accent1">
                <a:alpha val="50000"/>
              </a:schemeClr>
            </a:gs>
            <a:gs pos="97000">
              <a:schemeClr val="accent1"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C34574-326A-428F-AE89-FD8149490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107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3" name="Titel">
            <a:extLst>
              <a:ext uri="{FF2B5EF4-FFF2-40B4-BE49-F238E27FC236}">
                <a16:creationId xmlns:a16="http://schemas.microsoft.com/office/drawing/2014/main" id="{F0F71D3F-5C98-4E59-A807-5E6FDA134F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45242" y="3154395"/>
            <a:ext cx="7727832" cy="54921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3CEADF4-2831-4674-B3DB-B622EBAF6B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239" y="3150983"/>
            <a:ext cx="964866" cy="515091"/>
          </a:xfrm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79C83D9-4B57-49D8-8E09-618B61368EC1}"/>
              </a:ext>
            </a:extLst>
          </p:cNvPr>
          <p:cNvCxnSpPr>
            <a:cxnSpLocks/>
          </p:cNvCxnSpPr>
          <p:nvPr userDrawn="1"/>
        </p:nvCxnSpPr>
        <p:spPr>
          <a:xfrm>
            <a:off x="2022608" y="2873610"/>
            <a:ext cx="0" cy="1110780"/>
          </a:xfrm>
          <a:prstGeom prst="line">
            <a:avLst/>
          </a:prstGeom>
          <a:ln w="38100">
            <a:solidFill>
              <a:schemeClr val="accent3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B34ED466-1567-42BF-8E1E-52146F79E9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40000" y="2066400"/>
            <a:ext cx="111096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en-US" dirty="0"/>
              <a:t>Sechste Ebene</a:t>
            </a:r>
          </a:p>
          <a:p>
            <a:pPr lvl="6"/>
            <a:r>
              <a:rPr lang="en-US" dirty="0"/>
              <a:t>Siebte Ebene</a:t>
            </a:r>
          </a:p>
          <a:p>
            <a:pPr lvl="7"/>
            <a:r>
              <a:rPr lang="en-US" dirty="0"/>
              <a:t>Achte Ebene</a:t>
            </a:r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11268407" y="6135466"/>
            <a:ext cx="381600" cy="3599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Hilfslinie">
            <a:extLst>
              <a:ext uri="{FF2B5EF4-FFF2-40B4-BE49-F238E27FC236}">
                <a16:creationId xmlns:a16="http://schemas.microsoft.com/office/drawing/2014/main" id="{E4BA9972-0278-7CBC-8273-B61AC276180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11" name="Hilfslinie"/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24" name="Line"/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"/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12" name="Hilfslinie"/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22" name="Line"/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"/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13" name="Hilfslinie"/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20" name="Line"/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"/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14" name="Hilfslinie"/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8" name="Line"/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/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15" name="Hilfslinie"/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6" name="Line"/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/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8" name="Headline">
            <a:extLst>
              <a:ext uri="{FF2B5EF4-FFF2-40B4-BE49-F238E27FC236}">
                <a16:creationId xmlns:a16="http://schemas.microsoft.com/office/drawing/2014/main" id="{70881CB1-5926-472A-8574-E4B3B37AFAD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55" name="Logo">
            <a:extLst>
              <a:ext uri="{FF2B5EF4-FFF2-40B4-BE49-F238E27FC236}">
                <a16:creationId xmlns:a16="http://schemas.microsoft.com/office/drawing/2014/main" id="{C575B25C-F6D3-DB4C-7B25-3EC9BD4849C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0000" y="6353675"/>
            <a:ext cx="900000" cy="1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710" r:id="rId3"/>
    <p:sldLayoutId id="2147483706" r:id="rId4"/>
    <p:sldLayoutId id="2147483656" r:id="rId5"/>
    <p:sldLayoutId id="2147483661" r:id="rId6"/>
    <p:sldLayoutId id="2147483660" r:id="rId7"/>
    <p:sldLayoutId id="2147483708" r:id="rId8"/>
    <p:sldLayoutId id="2147483689" r:id="rId9"/>
    <p:sldLayoutId id="2147483648" r:id="rId10"/>
    <p:sldLayoutId id="2147483652" r:id="rId11"/>
    <p:sldLayoutId id="2147483653" r:id="rId12"/>
    <p:sldLayoutId id="2147483654" r:id="rId13"/>
    <p:sldLayoutId id="2147483658" r:id="rId14"/>
    <p:sldLayoutId id="2147483665" r:id="rId15"/>
    <p:sldLayoutId id="2147483679" r:id="rId16"/>
    <p:sldLayoutId id="2147483666" r:id="rId17"/>
    <p:sldLayoutId id="2147483677" r:id="rId18"/>
    <p:sldLayoutId id="2147483683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4" r:id="rId25"/>
    <p:sldLayoutId id="2147483703" r:id="rId26"/>
    <p:sldLayoutId id="2147483705" r:id="rId27"/>
    <p:sldLayoutId id="2147483674" r:id="rId28"/>
    <p:sldLayoutId id="2147483668" r:id="rId29"/>
    <p:sldLayoutId id="2147483676" r:id="rId30"/>
    <p:sldLayoutId id="2147483680" r:id="rId31"/>
    <p:sldLayoutId id="2147483681" r:id="rId32"/>
    <p:sldLayoutId id="2147483711" r:id="rId33"/>
    <p:sldLayoutId id="214748370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2" userDrawn="1">
          <p15:clr>
            <a:srgbClr val="A4A3A4"/>
          </p15:clr>
        </p15:guide>
        <p15:guide id="2" orient="horz" pos="1300" userDrawn="1">
          <p15:clr>
            <a:srgbClr val="A4A3A4"/>
          </p15:clr>
        </p15:guide>
        <p15:guide id="3" pos="341" userDrawn="1">
          <p15:clr>
            <a:srgbClr val="A4A3A4"/>
          </p15:clr>
        </p15:guide>
        <p15:guide id="5" orient="horz" pos="3797" userDrawn="1">
          <p15:clr>
            <a:srgbClr val="A4A3A4"/>
          </p15:clr>
        </p15:guide>
        <p15:guide id="6" pos="733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01A97F-8BD5-4F3F-BCCC-D267E47C7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4A841B-3EEC-46B3-A799-6DB82652DC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9637" y="2085947"/>
            <a:ext cx="1185288" cy="332830"/>
          </a:xfrm>
        </p:spPr>
        <p:txBody>
          <a:bodyPr/>
          <a:lstStyle/>
          <a:p>
            <a:r>
              <a:rPr lang="de-DE" dirty="0"/>
              <a:t>29.02.2024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D32AAA-3A1F-46D7-BB66-944F84BA8B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38" y="2578428"/>
            <a:ext cx="9046212" cy="1728353"/>
          </a:xfrm>
        </p:spPr>
        <p:txBody>
          <a:bodyPr/>
          <a:lstStyle/>
          <a:p>
            <a:r>
              <a:rPr lang="de-DE" dirty="0"/>
              <a:t>No.15 3D-X K-Line</a:t>
            </a:r>
          </a:p>
          <a:p>
            <a:r>
              <a:rPr lang="de-DE" dirty="0"/>
              <a:t>Produktschulung</a:t>
            </a:r>
          </a:p>
        </p:txBody>
      </p:sp>
    </p:spTree>
    <p:extLst>
      <p:ext uri="{BB962C8B-B14F-4D97-AF65-F5344CB8AC3E}">
        <p14:creationId xmlns:p14="http://schemas.microsoft.com/office/powerpoint/2010/main" val="3259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D66DD29-85A0-43FA-AAFC-E4CC67F5F1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Lösung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67B2CD-FD8D-4559-8A9A-8C9FB782C6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DAACBE-667D-4531-8607-3F1582D4AC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B6B329-C582-41F6-ABF1-7740B1E123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5702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14F7E-2850-400B-AFC5-30820B88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88D328-96AE-410B-BE0C-5112E5CBD8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1589C3-453C-4B42-BEC7-B0BD49EC2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Lösung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96E613-1AAC-49A0-AE1D-9B26F104F8D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Nutzt auch die kleinsten Nischen großartig aus.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A774B23-3E51-4E0D-8476-CCC70466130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0" y="2065338"/>
            <a:ext cx="3962897" cy="3959225"/>
          </a:xfrm>
        </p:spPr>
      </p:pic>
    </p:spTree>
    <p:extLst>
      <p:ext uri="{BB962C8B-B14F-4D97-AF65-F5344CB8AC3E}">
        <p14:creationId xmlns:p14="http://schemas.microsoft.com/office/powerpoint/2010/main" val="52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F5EBF3-9439-476F-92CA-759D7A714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Story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47F636-7D58-4DF5-BCAD-25EBE301B8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CC7B55-CE33-4548-A7D1-2CB9BDA349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2D923F-C434-4B07-BFC9-D99B816A20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15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359E5-C778-4F5A-AC54-3BCED448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No.15 neu interpretiert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F1968B-AB48-420C-845C-D99D1955E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EA70F4-1881-496B-B443-695B0C31F5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Story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12EB8E7-440E-40D1-92DB-386A8A86277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/>
            <a:r>
              <a:rPr lang="de-DE" dirty="0"/>
              <a:t>Der No.15 3D-X K-Line ist die Kesseböhmer Interpretation eines No.15 3D-X in Boxzargen-Optik und ergänzt damit auch das </a:t>
            </a:r>
            <a:r>
              <a:rPr lang="de-DE" dirty="0" err="1"/>
              <a:t>ARENApure</a:t>
            </a:r>
            <a:r>
              <a:rPr lang="de-DE" dirty="0"/>
              <a:t>-Programm. Genau wie der No.15 3D-X verfügt er über einen Blechboden, Front- und Schienen-</a:t>
            </a:r>
            <a:r>
              <a:rPr lang="de-DE" dirty="0" err="1"/>
              <a:t>ClickFixx</a:t>
            </a:r>
            <a:r>
              <a:rPr lang="de-DE" dirty="0"/>
              <a:t>. Trotz </a:t>
            </a:r>
            <a:r>
              <a:rPr lang="de-DE" dirty="0" err="1"/>
              <a:t>Flatpack</a:t>
            </a:r>
            <a:r>
              <a:rPr lang="de-DE" dirty="0"/>
              <a:t>-Lieferung ist er in kürzester Zeit montiert.</a:t>
            </a:r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4C5B830-3236-4E13-8C2C-161775580C5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656" y="2065338"/>
            <a:ext cx="3959225" cy="3959225"/>
          </a:xfrm>
        </p:spPr>
      </p:pic>
    </p:spTree>
    <p:extLst>
      <p:ext uri="{BB962C8B-B14F-4D97-AF65-F5344CB8AC3E}">
        <p14:creationId xmlns:p14="http://schemas.microsoft.com/office/powerpoint/2010/main" val="28852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B04B7D9-61A3-4778-9E32-4AAECE9035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2B4FFA-5455-4097-A80A-9126A0B01C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7DA54A-1816-48AE-8B91-083F7DEB82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1D38B0-ED13-4D94-A5C2-DC1C96C6D8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343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Puristische Designlinie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K-Line ist die erschwingliche Interpretation der modernen flächigen Optik durch Kesseböhmer.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4C9AA8A-B490-415D-B275-B1CDDAFB18D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14" y="2065338"/>
            <a:ext cx="3955510" cy="3959225"/>
          </a:xfrm>
        </p:spPr>
      </p:pic>
    </p:spTree>
    <p:extLst>
      <p:ext uri="{BB962C8B-B14F-4D97-AF65-F5344CB8AC3E}">
        <p14:creationId xmlns:p14="http://schemas.microsoft.com/office/powerpoint/2010/main" val="18644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Optimale Breitenausnutzung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No.15 3D-X K-Line bietet die </a:t>
            </a:r>
            <a:r>
              <a:rPr lang="de-DE" b="1" dirty="0"/>
              <a:t>optimale Breitenausnutzung </a:t>
            </a:r>
            <a:r>
              <a:rPr lang="de-DE" dirty="0"/>
              <a:t>in seiner Klasse und erlaubt es Ihnen selbst 1,5L PET-Flaschen zu lagern.</a:t>
            </a:r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353402D-C2FD-4ACD-8D8B-967AD44B848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344325" y="2065338"/>
            <a:ext cx="3327888" cy="3959225"/>
          </a:xfrm>
        </p:spPr>
      </p:pic>
    </p:spTree>
    <p:extLst>
      <p:ext uri="{BB962C8B-B14F-4D97-AF65-F5344CB8AC3E}">
        <p14:creationId xmlns:p14="http://schemas.microsoft.com/office/powerpoint/2010/main" val="426721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kleine Küchen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pPr fontAlgn="base"/>
            <a:r>
              <a:rPr lang="de-DE" dirty="0"/>
              <a:t>Besonders in </a:t>
            </a:r>
            <a:r>
              <a:rPr lang="de-DE" b="1" dirty="0"/>
              <a:t>kleinen Küchen </a:t>
            </a:r>
            <a:r>
              <a:rPr lang="de-DE" dirty="0"/>
              <a:t>ist No.15 3D-X K-Line eine hervorragende Ergänzung, durch die optimale Stauraumgewinnung in kleinen Nischen.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BCE5331-99A3-4BC9-B3B2-AAE85DF6D03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139193" y="2065338"/>
            <a:ext cx="3738151" cy="3959225"/>
          </a:xfrm>
        </p:spPr>
      </p:pic>
    </p:spTree>
    <p:extLst>
      <p:ext uri="{BB962C8B-B14F-4D97-AF65-F5344CB8AC3E}">
        <p14:creationId xmlns:p14="http://schemas.microsoft.com/office/powerpoint/2010/main" val="121484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Hygienisch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pPr fontAlgn="base"/>
            <a:r>
              <a:rPr lang="de-DE" dirty="0"/>
              <a:t>Durch seine </a:t>
            </a:r>
            <a:r>
              <a:rPr lang="de-DE" b="1" dirty="0"/>
              <a:t>Metallböden</a:t>
            </a:r>
            <a:r>
              <a:rPr lang="de-DE" dirty="0"/>
              <a:t> ist No.15 3D-X K-Line </a:t>
            </a:r>
            <a:r>
              <a:rPr lang="de-DE" b="1" dirty="0"/>
              <a:t>einfach</a:t>
            </a:r>
            <a:r>
              <a:rPr lang="de-DE" dirty="0"/>
              <a:t> und </a:t>
            </a:r>
            <a:r>
              <a:rPr lang="de-DE" b="1" dirty="0"/>
              <a:t>schnell</a:t>
            </a:r>
            <a:r>
              <a:rPr lang="de-DE" dirty="0"/>
              <a:t> zu reinigen und bietet Ihnen eine </a:t>
            </a:r>
            <a:r>
              <a:rPr lang="de-DE" b="1" dirty="0"/>
              <a:t>hygienische</a:t>
            </a:r>
            <a:r>
              <a:rPr lang="de-DE" dirty="0"/>
              <a:t> Lagermöglichkeit. Der No.15 3D-X K-Line wird von Haus aus mit dekorativen Einlegematten geliefert.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3D21A9D-03F5-474A-AC1F-AD9115BAE74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325" y="2207006"/>
            <a:ext cx="3675888" cy="3675888"/>
          </a:xfrm>
        </p:spPr>
      </p:pic>
    </p:spTree>
    <p:extLst>
      <p:ext uri="{BB962C8B-B14F-4D97-AF65-F5344CB8AC3E}">
        <p14:creationId xmlns:p14="http://schemas.microsoft.com/office/powerpoint/2010/main" val="13854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Beidseitiger Zugriff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pPr fontAlgn="base"/>
            <a:r>
              <a:rPr lang="de-DE" dirty="0"/>
              <a:t>Durch seinen </a:t>
            </a:r>
            <a:r>
              <a:rPr lang="de-DE" b="1" dirty="0"/>
              <a:t>symmetrischen</a:t>
            </a:r>
            <a:r>
              <a:rPr lang="de-DE" dirty="0"/>
              <a:t> Aufbau kann auf den No.15 3D-X K-Line </a:t>
            </a:r>
            <a:r>
              <a:rPr lang="de-DE" b="1" dirty="0"/>
              <a:t>beidseitig</a:t>
            </a:r>
            <a:r>
              <a:rPr lang="de-DE" dirty="0"/>
              <a:t> </a:t>
            </a:r>
            <a:r>
              <a:rPr lang="de-DE" b="1" dirty="0"/>
              <a:t>zugegriffen</a:t>
            </a:r>
            <a:r>
              <a:rPr lang="de-DE" dirty="0"/>
              <a:t> werden und er ist </a:t>
            </a:r>
            <a:r>
              <a:rPr lang="de-DE" b="1" dirty="0"/>
              <a:t>frei</a:t>
            </a:r>
            <a:r>
              <a:rPr lang="de-DE" dirty="0"/>
              <a:t> in der Küche </a:t>
            </a:r>
            <a:r>
              <a:rPr lang="de-DE" b="1" dirty="0" err="1"/>
              <a:t>verplanbar</a:t>
            </a:r>
            <a:r>
              <a:rPr lang="de-DE" dirty="0"/>
              <a:t>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053A5DC3-CF5D-4A52-92E4-6CD257BFB41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820" y="2065338"/>
            <a:ext cx="3962897" cy="3959225"/>
          </a:xfrm>
        </p:spPr>
      </p:pic>
    </p:spTree>
    <p:extLst>
      <p:ext uri="{BB962C8B-B14F-4D97-AF65-F5344CB8AC3E}">
        <p14:creationId xmlns:p14="http://schemas.microsoft.com/office/powerpoint/2010/main" val="30494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37"/>
          <p:cNvSpPr>
            <a:spLocks noGrp="1"/>
          </p:cNvSpPr>
          <p:nvPr>
            <p:ph type="body" sz="quarter" idx="31"/>
          </p:nvPr>
        </p:nvSpPr>
        <p:spPr>
          <a:xfrm>
            <a:off x="4476173" y="2847115"/>
            <a:ext cx="3240000" cy="1807200"/>
          </a:xfrm>
        </p:spPr>
        <p:txBody>
          <a:bodyPr vert="horz" lIns="0" tIns="0" rIns="0" bIns="0" rtlCol="0">
            <a:noAutofit/>
          </a:bodyPr>
          <a:lstStyle/>
          <a:p>
            <a:r>
              <a:rPr lang="de-DE" sz="1400" dirty="0"/>
              <a:t>In diesem Kapitel erhalten Sie nähere Informationen zu </a:t>
            </a:r>
            <a:r>
              <a:rPr lang="de-DE" sz="1400" b="1" dirty="0"/>
              <a:t>technischen Details</a:t>
            </a:r>
            <a:r>
              <a:rPr lang="de-DE" sz="1400" dirty="0"/>
              <a:t> wie z.B. Einbaumaßen, mögliche Zuladung oder technische Features. Der Schritt </a:t>
            </a:r>
            <a:r>
              <a:rPr lang="de-DE" sz="1400" b="1" dirty="0"/>
              <a:t>Installation</a:t>
            </a:r>
            <a:r>
              <a:rPr lang="de-DE" sz="1400" dirty="0"/>
              <a:t> zeigt das einfache Montagekonzept. Sehen Sie außerdem welche </a:t>
            </a:r>
            <a:r>
              <a:rPr lang="de-DE" sz="1400" b="1" dirty="0"/>
              <a:t>Montagehilfen</a:t>
            </a:r>
            <a:r>
              <a:rPr lang="de-DE" sz="1400" dirty="0"/>
              <a:t> für den No.15 3D-X K-Line verfügbar sind.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27"/>
          </p:nvPr>
        </p:nvSpPr>
        <p:spPr>
          <a:xfrm>
            <a:off x="542925" y="2847115"/>
            <a:ext cx="3240000" cy="1807200"/>
          </a:xfrm>
        </p:spPr>
        <p:txBody>
          <a:bodyPr/>
          <a:lstStyle/>
          <a:p>
            <a:r>
              <a:rPr lang="de-DE" sz="1400" dirty="0"/>
              <a:t>Lernen Sie hier alles über die wichtigsten Verkaufsargumente. Lernen Sie die </a:t>
            </a:r>
            <a:r>
              <a:rPr lang="de-DE" sz="1400" b="1" dirty="0"/>
              <a:t>Story</a:t>
            </a:r>
            <a:r>
              <a:rPr lang="de-DE" sz="1400" dirty="0"/>
              <a:t> hinter dem Produkt No.15 3D-X K-Line kennen und sehen Sie warum dieses Produkt so wichtig für eine gut ausgestattete Küche ist. Erfahren Sie wieviel </a:t>
            </a:r>
            <a:r>
              <a:rPr lang="de-DE" sz="1400" b="1" dirty="0"/>
              <a:t>Nutzen</a:t>
            </a:r>
            <a:r>
              <a:rPr lang="de-DE" sz="1400" dirty="0"/>
              <a:t> der No.15 3D-X K-Line</a:t>
            </a:r>
          </a:p>
          <a:p>
            <a:r>
              <a:rPr lang="de-DE" sz="1400" dirty="0"/>
              <a:t>bietet. Sehen Sie welche </a:t>
            </a:r>
            <a:r>
              <a:rPr lang="de-DE" sz="1400" b="1" dirty="0"/>
              <a:t>Planungsmöglichkeiten</a:t>
            </a:r>
            <a:r>
              <a:rPr lang="de-DE" sz="1400" dirty="0"/>
              <a:t> sich in einer modernen Küche mit dem No.15 3D-X K-Line ergeben.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023487" y="6135466"/>
            <a:ext cx="381600" cy="359999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Produktschulung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4"/>
          </p:nvPr>
        </p:nvSpPr>
        <p:spPr>
          <a:xfrm>
            <a:off x="542926" y="1985898"/>
            <a:ext cx="3240000" cy="540000"/>
          </a:xfrm>
        </p:spPr>
        <p:txBody>
          <a:bodyPr/>
          <a:lstStyle/>
          <a:p>
            <a:r>
              <a:rPr lang="de-DE" sz="2100" dirty="0"/>
              <a:t>Produktphilosophie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9"/>
          </p:nvPr>
        </p:nvSpPr>
        <p:spPr>
          <a:xfrm rot="16200000">
            <a:off x="812926" y="236253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8"/>
          </p:nvPr>
        </p:nvSpPr>
        <p:spPr>
          <a:xfrm>
            <a:off x="4476174" y="1985898"/>
            <a:ext cx="3240000" cy="540000"/>
          </a:xfrm>
        </p:spPr>
        <p:txBody>
          <a:bodyPr/>
          <a:lstStyle/>
          <a:p>
            <a:r>
              <a:rPr lang="de-DE" sz="2100" dirty="0"/>
              <a:t>Technik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9"/>
          </p:nvPr>
        </p:nvSpPr>
        <p:spPr>
          <a:xfrm rot="16200000">
            <a:off x="4746174" y="236253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32"/>
          </p:nvPr>
        </p:nvSpPr>
        <p:spPr>
          <a:xfrm>
            <a:off x="8246147" y="1985898"/>
            <a:ext cx="3240000" cy="540000"/>
          </a:xfrm>
        </p:spPr>
        <p:txBody>
          <a:bodyPr/>
          <a:lstStyle/>
          <a:p>
            <a:r>
              <a:rPr lang="de-DE" sz="2100" dirty="0"/>
              <a:t>Top Argumente</a:t>
            </a:r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33"/>
          </p:nvPr>
        </p:nvSpPr>
        <p:spPr>
          <a:xfrm rot="16200000">
            <a:off x="8656334" y="2222345"/>
            <a:ext cx="0" cy="820373"/>
          </a:xfrm>
        </p:spPr>
        <p:txBody>
          <a:bodyPr/>
          <a:lstStyle/>
          <a:p>
            <a:endParaRPr lang="de-DE"/>
          </a:p>
        </p:txBody>
      </p:sp>
      <p:sp>
        <p:nvSpPr>
          <p:cNvPr id="42" name="Textplatzhalter 41"/>
          <p:cNvSpPr>
            <a:spLocks noGrp="1"/>
          </p:cNvSpPr>
          <p:nvPr>
            <p:ph type="body" sz="quarter" idx="35"/>
          </p:nvPr>
        </p:nvSpPr>
        <p:spPr>
          <a:xfrm>
            <a:off x="8246148" y="2847115"/>
            <a:ext cx="3240000" cy="1807200"/>
          </a:xfrm>
        </p:spPr>
        <p:txBody>
          <a:bodyPr vert="horz" lIns="0" tIns="0" rIns="0" bIns="0" rtlCol="0">
            <a:noAutofit/>
          </a:bodyPr>
          <a:lstStyle/>
          <a:p>
            <a:r>
              <a:rPr lang="de-DE" sz="1400" dirty="0"/>
              <a:t>Finden Sie hier die </a:t>
            </a:r>
            <a:r>
              <a:rPr lang="de-DE" sz="1400" b="1" dirty="0"/>
              <a:t>wichtigsten Features </a:t>
            </a:r>
            <a:r>
              <a:rPr lang="de-DE" sz="1400" dirty="0"/>
              <a:t>und </a:t>
            </a:r>
            <a:r>
              <a:rPr lang="de-DE" sz="1400" b="1" dirty="0"/>
              <a:t>Kernaussagen</a:t>
            </a:r>
            <a:r>
              <a:rPr lang="de-DE" sz="1400" dirty="0"/>
              <a:t> zum Produkt zusammengefasst und auf einen Blick.</a:t>
            </a:r>
            <a:endParaRPr lang="de-DE" sz="1400" b="1" dirty="0"/>
          </a:p>
        </p:txBody>
      </p:sp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 </a:t>
            </a:r>
          </a:p>
        </p:txBody>
      </p:sp>
    </p:spTree>
    <p:extLst>
      <p:ext uri="{BB962C8B-B14F-4D97-AF65-F5344CB8AC3E}">
        <p14:creationId xmlns:p14="http://schemas.microsoft.com/office/powerpoint/2010/main" val="35115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Effiziente Montage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793593" cy="3960000"/>
          </a:xfrm>
        </p:spPr>
        <p:txBody>
          <a:bodyPr/>
          <a:lstStyle/>
          <a:p>
            <a:endParaRPr lang="de-DE" dirty="0"/>
          </a:p>
          <a:p>
            <a:pPr fontAlgn="base"/>
            <a:r>
              <a:rPr lang="de-DE" dirty="0"/>
              <a:t>Front- und Schienen-</a:t>
            </a:r>
            <a:r>
              <a:rPr lang="de-DE" b="1" dirty="0" err="1"/>
              <a:t>ClickFixx</a:t>
            </a:r>
            <a:r>
              <a:rPr lang="de-DE" b="1" dirty="0"/>
              <a:t> </a:t>
            </a:r>
            <a:r>
              <a:rPr lang="de-DE" dirty="0"/>
              <a:t>verbinden die einzelnen Komponenten schnell und einfach. Das ermöglicht einen uneingeschränkten Zugriff zum Arbeitsbereich und damit eine </a:t>
            </a:r>
            <a:r>
              <a:rPr lang="de-DE" b="1" dirty="0"/>
              <a:t>schnellere Montage</a:t>
            </a:r>
            <a:r>
              <a:rPr lang="de-DE" dirty="0"/>
              <a:t>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8B7F62F-3BA7-4D78-93B1-56374B30211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86" y="2065338"/>
            <a:ext cx="5278966" cy="3959225"/>
          </a:xfrm>
        </p:spPr>
      </p:pic>
    </p:spTree>
    <p:extLst>
      <p:ext uri="{BB962C8B-B14F-4D97-AF65-F5344CB8AC3E}">
        <p14:creationId xmlns:p14="http://schemas.microsoft.com/office/powerpoint/2010/main" val="33494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C46979D-8446-4BEF-BEA4-EB2DB55C5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330D88-7C4A-4EA6-8F93-3657394219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89B5C5-9F32-4096-B475-F56B9EF9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 Justage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110F59-A0AE-4930-9C6B-E17FB935E519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4507844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Bei der </a:t>
            </a:r>
            <a:r>
              <a:rPr lang="de-DE" b="1" dirty="0"/>
              <a:t>werkzeuglosen 3D Frontverstellung </a:t>
            </a:r>
            <a:r>
              <a:rPr lang="de-DE" dirty="0"/>
              <a:t>kann der Monteur sich voll auf das </a:t>
            </a:r>
            <a:r>
              <a:rPr lang="de-DE" b="1" dirty="0"/>
              <a:t>Fugenbild</a:t>
            </a:r>
            <a:r>
              <a:rPr lang="de-DE" dirty="0"/>
              <a:t> konzentrieren, da die großen Einstellelemente ohne direkte Sicht erreicht werden können.</a:t>
            </a:r>
          </a:p>
          <a:p>
            <a:r>
              <a:rPr lang="de-DE" dirty="0"/>
              <a:t>Folge: In </a:t>
            </a:r>
            <a:r>
              <a:rPr lang="de-DE" b="1" dirty="0"/>
              <a:t>Sekunden</a:t>
            </a:r>
            <a:r>
              <a:rPr lang="de-DE" dirty="0"/>
              <a:t> ist die Front </a:t>
            </a:r>
            <a:r>
              <a:rPr lang="de-DE" b="1" dirty="0"/>
              <a:t>perfekt</a:t>
            </a:r>
            <a:r>
              <a:rPr lang="de-DE" dirty="0"/>
              <a:t> eingestellt.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5A39CD-F9E7-4FB3-B829-4D5F08528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27" y="1696871"/>
            <a:ext cx="4106480" cy="419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Geringe Logistikkosten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326A664-F9D8-496D-92D1-EB444BBAAB8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1482" y="2425045"/>
            <a:ext cx="3239810" cy="3239810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376BF9C-042E-46BA-A3EA-5B2E3BC6D32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de-DE" dirty="0"/>
              <a:t>Der schlanke Beschlag reduziert durch </a:t>
            </a:r>
            <a:r>
              <a:rPr lang="de-DE" b="1" dirty="0" err="1"/>
              <a:t>Flatpack</a:t>
            </a:r>
            <a:r>
              <a:rPr lang="de-DE" dirty="0"/>
              <a:t>-Verpackung die Transport- und Lagerkosten deutlich. Abhängig von der </a:t>
            </a:r>
            <a:r>
              <a:rPr lang="de-DE" dirty="0" err="1"/>
              <a:t>Ladehöhe</a:t>
            </a:r>
            <a:r>
              <a:rPr lang="de-DE" dirty="0"/>
              <a:t> können mindestens 2,5 mal so viele Beschläge gelagert werden, wie beim klassischen 15er.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B5A4B8D4-A8BA-4B34-922E-B42C7CD258E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8359120" y="2425045"/>
            <a:ext cx="3239810" cy="3239810"/>
          </a:xfrm>
        </p:spPr>
      </p:pic>
    </p:spTree>
    <p:extLst>
      <p:ext uri="{BB962C8B-B14F-4D97-AF65-F5344CB8AC3E}">
        <p14:creationId xmlns:p14="http://schemas.microsoft.com/office/powerpoint/2010/main" val="11894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654C-0420-4109-BCC2-AC4E663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Außergewöhnliche Produktqualität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E43ED0-2F5B-422F-999D-8B53560FA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A12044-3278-4E8F-B236-BCEFACDCF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1577A6B-E2A2-4ECE-A931-2A6AD9DF05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800715" cy="3960000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Bei gewohnter Qualität stellt K-Line den Einstieg in die Kesseböhmer Produktwelt dar.</a:t>
            </a:r>
          </a:p>
          <a:p>
            <a:r>
              <a:rPr lang="de-DE" dirty="0"/>
              <a:t>Die außergewöhnliche Produktqualität des No.15 3D-X K-Line ist auf über 80.000 Öffnungs- und Schließzyklen ausgelegt und überdauert damit problemlos ein ganzes Küchenleben.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34D7B3C-8C91-4C4B-A124-AF03B979CE7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75" y="2281978"/>
            <a:ext cx="5284788" cy="3525944"/>
          </a:xfrm>
        </p:spPr>
      </p:pic>
    </p:spTree>
    <p:extLst>
      <p:ext uri="{BB962C8B-B14F-4D97-AF65-F5344CB8AC3E}">
        <p14:creationId xmlns:p14="http://schemas.microsoft.com/office/powerpoint/2010/main" val="13770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EADE3-C85C-4ED7-BF8E-4FFFE1108E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4A406E-1A25-4642-A39D-F68AE470FE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C2AB2A-E85F-464A-8BD7-4F6F95F2B4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121583-03D5-4E8E-AFE2-70A5D022C2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1936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229BC7-C815-4D05-AB18-3E15C25AD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95619-AE2C-4D67-AA8E-A905AECCA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A40117-F64E-42A3-8203-06FC5A54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pic>
        <p:nvPicPr>
          <p:cNvPr id="5" name="Inhaltsplatzhalter 10">
            <a:extLst>
              <a:ext uri="{FF2B5EF4-FFF2-40B4-BE49-F238E27FC236}">
                <a16:creationId xmlns:a16="http://schemas.microsoft.com/office/drawing/2014/main" id="{2C38FE24-E718-4D34-8A69-7656B0C26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07" y="1515992"/>
            <a:ext cx="8212398" cy="461947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E4B4D8-781E-4F54-9116-7610A5FC5465}"/>
              </a:ext>
            </a:extLst>
          </p:cNvPr>
          <p:cNvSpPr txBox="1"/>
          <p:nvPr/>
        </p:nvSpPr>
        <p:spPr>
          <a:xfrm>
            <a:off x="5350364" y="5624130"/>
            <a:ext cx="1489683" cy="3074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 K-Line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B83B95B-2727-4FD3-AB35-BE6CBE954015}"/>
              </a:ext>
            </a:extLst>
          </p:cNvPr>
          <p:cNvCxnSpPr>
            <a:cxnSpLocks/>
          </p:cNvCxnSpPr>
          <p:nvPr/>
        </p:nvCxnSpPr>
        <p:spPr>
          <a:xfrm flipV="1">
            <a:off x="6747484" y="5752436"/>
            <a:ext cx="502933" cy="1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862F56B-6603-4C70-896F-BC7C57935C59}"/>
              </a:ext>
            </a:extLst>
          </p:cNvPr>
          <p:cNvCxnSpPr>
            <a:cxnSpLocks/>
          </p:cNvCxnSpPr>
          <p:nvPr/>
        </p:nvCxnSpPr>
        <p:spPr>
          <a:xfrm flipV="1">
            <a:off x="7250417" y="4720686"/>
            <a:ext cx="0" cy="103175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B3010B3E-3861-4D1C-94AC-34307CD13D88}"/>
              </a:ext>
            </a:extLst>
          </p:cNvPr>
          <p:cNvSpPr txBox="1"/>
          <p:nvPr/>
        </p:nvSpPr>
        <p:spPr>
          <a:xfrm>
            <a:off x="7288315" y="5107755"/>
            <a:ext cx="876267" cy="134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 K-Line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053ADA0-AB96-453A-AE0E-7618155DC2C2}"/>
              </a:ext>
            </a:extLst>
          </p:cNvPr>
          <p:cNvCxnSpPr>
            <a:cxnSpLocks/>
          </p:cNvCxnSpPr>
          <p:nvPr/>
        </p:nvCxnSpPr>
        <p:spPr>
          <a:xfrm flipV="1">
            <a:off x="8115301" y="5235532"/>
            <a:ext cx="251466" cy="687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D51B42C-6D41-4654-855A-FFE9E468F21A}"/>
              </a:ext>
            </a:extLst>
          </p:cNvPr>
          <p:cNvCxnSpPr>
            <a:cxnSpLocks/>
          </p:cNvCxnSpPr>
          <p:nvPr/>
        </p:nvCxnSpPr>
        <p:spPr>
          <a:xfrm flipV="1">
            <a:off x="8355317" y="4584622"/>
            <a:ext cx="0" cy="65778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229BC7-C815-4D05-AB18-3E15C25AD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95619-AE2C-4D67-AA8E-A905AECCA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A40117-F64E-42A3-8203-06FC5A54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697EDB93-18D3-4468-B566-1EFEC01D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07" y="1334773"/>
            <a:ext cx="7967398" cy="448166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0E1B00D-741E-486A-8D43-24CBDBA6F5C8}"/>
              </a:ext>
            </a:extLst>
          </p:cNvPr>
          <p:cNvSpPr txBox="1"/>
          <p:nvPr/>
        </p:nvSpPr>
        <p:spPr>
          <a:xfrm>
            <a:off x="6945191" y="4899502"/>
            <a:ext cx="1330870" cy="2276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 K-Line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5EED5B-83BF-4B13-88E0-FF35B5D21C30}"/>
              </a:ext>
            </a:extLst>
          </p:cNvPr>
          <p:cNvCxnSpPr>
            <a:cxnSpLocks/>
          </p:cNvCxnSpPr>
          <p:nvPr/>
        </p:nvCxnSpPr>
        <p:spPr>
          <a:xfrm flipV="1">
            <a:off x="7021817" y="4209992"/>
            <a:ext cx="0" cy="67998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7987A37-543F-4A62-B3D1-A8E9614E1A11}"/>
              </a:ext>
            </a:extLst>
          </p:cNvPr>
          <p:cNvCxnSpPr>
            <a:cxnSpLocks/>
          </p:cNvCxnSpPr>
          <p:nvPr/>
        </p:nvCxnSpPr>
        <p:spPr>
          <a:xfrm flipV="1">
            <a:off x="8012417" y="4317797"/>
            <a:ext cx="0" cy="57218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0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229BC7-C815-4D05-AB18-3E15C25AD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A95619-AE2C-4D67-AA8E-A905AECCA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3A40117-F64E-42A3-8203-06FC5A54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C0E6702D-1921-4A03-B798-6BB545263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69" y="1411512"/>
            <a:ext cx="8516673" cy="47906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CCABD0-92C1-499C-9458-2755EED2E1F4}"/>
              </a:ext>
            </a:extLst>
          </p:cNvPr>
          <p:cNvSpPr txBox="1"/>
          <p:nvPr/>
        </p:nvSpPr>
        <p:spPr>
          <a:xfrm>
            <a:off x="5561863" y="5480072"/>
            <a:ext cx="1310348" cy="212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 K-Line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A3E73B5-FAB9-4D9C-993D-389A3685F91A}"/>
              </a:ext>
            </a:extLst>
          </p:cNvPr>
          <p:cNvCxnSpPr>
            <a:cxnSpLocks/>
          </p:cNvCxnSpPr>
          <p:nvPr/>
        </p:nvCxnSpPr>
        <p:spPr>
          <a:xfrm flipV="1">
            <a:off x="5963747" y="4533840"/>
            <a:ext cx="0" cy="86096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037574A-124E-4D6C-94D2-D43B95883016}"/>
              </a:ext>
            </a:extLst>
          </p:cNvPr>
          <p:cNvCxnSpPr>
            <a:cxnSpLocks/>
          </p:cNvCxnSpPr>
          <p:nvPr/>
        </p:nvCxnSpPr>
        <p:spPr>
          <a:xfrm flipV="1">
            <a:off x="6628550" y="4774622"/>
            <a:ext cx="0" cy="62018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590ECA-2C74-4AA0-9148-635BB350D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Technik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25DFE0-E97C-4850-AA26-39FFCB143B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9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80EA4D8-1899-4B18-BF45-C17AFBD0D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330A45-47E3-4894-A5F6-8466B9505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070CA1-3A78-4318-B456-79E3034D92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76042E-45F3-4567-A3AD-2EECCCE14B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631BB3-12B6-4FBC-A744-4D1BEC4E27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449996-C8F9-4DE6-9CA5-979F589E9F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62F0D-AE3E-4D52-92B8-B5ABF587AB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5A4D39-D3FB-4E41-BB39-D42C2467F3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CA9C30C-7D3C-42AE-AF21-B537C6FCB23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BC8195A-E84E-4011-B17E-A1A54086EF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60AD7AE-98FE-4C01-B5DA-D2CDE5C16D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7233708-2497-47A1-9A7E-0D8FB60900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830FEB4-D041-4D01-8F5C-311D8796DE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AA944F3-1D12-4B63-A436-5FE8F4318A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201A311-4702-4A17-A774-2E98C296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Technik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41E21A2C-FAB3-452D-89D0-96DC13EE1E2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AECE365-8BBA-4E75-8B85-06C0E71381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0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B4EA57-4263-44E2-8371-C22FD2C5CB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Produktphilosophie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0CF59D-D951-4EFC-BEDA-A84972504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7825" y="6135688"/>
            <a:ext cx="382588" cy="360362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87E5DF-D1E3-46B6-894A-83D6FE9710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2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EDC6E0-6B9B-4CCA-9244-D05BD3DD87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ADD343-0FD9-4D28-8058-DF4787228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08418A-ACC2-49A1-98A3-F099B68309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E99BA2-52CC-4988-876A-889659B34F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066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17BE372-CCF4-4D8C-9EC3-DE82DE9FA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BF61F8-4982-48A7-B096-A2FE42BD8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66045DC-AC39-438D-8A9C-D3D37BD1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Schienenvarianten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899D9CD-2F83-4598-812D-429CEC01CCE8}"/>
              </a:ext>
            </a:extLst>
          </p:cNvPr>
          <p:cNvSpPr txBox="1">
            <a:spLocks/>
          </p:cNvSpPr>
          <p:nvPr/>
        </p:nvSpPr>
        <p:spPr>
          <a:xfrm>
            <a:off x="540406" y="1836254"/>
            <a:ext cx="5284800" cy="1281366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de-DE" dirty="0"/>
              <a:t>Extra für die Bedürfnisse des </a:t>
            </a:r>
            <a:r>
              <a:rPr lang="de-DE" dirty="0" err="1"/>
              <a:t>No</a:t>
            </a:r>
            <a:r>
              <a:rPr lang="de-DE" dirty="0"/>
              <a:t>. 15 3D-X angepasst erzeugt die moderne </a:t>
            </a:r>
            <a:r>
              <a:rPr lang="de-DE" b="1" dirty="0"/>
              <a:t>GRASS </a:t>
            </a:r>
            <a:r>
              <a:rPr lang="de-DE" b="1" dirty="0" err="1"/>
              <a:t>NovaPro</a:t>
            </a:r>
            <a:r>
              <a:rPr lang="de-DE" b="1" dirty="0"/>
              <a:t> in 465 mm </a:t>
            </a:r>
            <a:r>
              <a:rPr lang="de-DE" dirty="0"/>
              <a:t>Nenn-länge einen hohen Lauf- und Schließ-komfort bei guter Seitenstabilität und besonders niedrigen Auszugskräften.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9874AE-8AFA-4F6B-BC7A-2BA208385EA1}"/>
              </a:ext>
            </a:extLst>
          </p:cNvPr>
          <p:cNvSpPr txBox="1">
            <a:spLocks/>
          </p:cNvSpPr>
          <p:nvPr/>
        </p:nvSpPr>
        <p:spPr>
          <a:xfrm>
            <a:off x="6361756" y="1836254"/>
            <a:ext cx="5284800" cy="1281366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Der </a:t>
            </a:r>
            <a:r>
              <a:rPr lang="de-DE" b="1" dirty="0" err="1"/>
              <a:t>Kesseböhmer</a:t>
            </a:r>
            <a:r>
              <a:rPr lang="de-DE" b="1" dirty="0"/>
              <a:t> </a:t>
            </a:r>
            <a:r>
              <a:rPr lang="de-DE" b="1" dirty="0" err="1"/>
              <a:t>Sx</a:t>
            </a:r>
            <a:r>
              <a:rPr lang="de-DE" b="1" dirty="0"/>
              <a:t> </a:t>
            </a:r>
            <a:r>
              <a:rPr lang="de-DE" dirty="0"/>
              <a:t>Vollauszug bietet Ihnen durch aktuelle Technik hohen Lauf- und Schließkomfort bei einer guten Seitenstabilität. 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3860C8-2E9B-4B28-A080-2A521B165BE1}"/>
              </a:ext>
            </a:extLst>
          </p:cNvPr>
          <p:cNvSpPr txBox="1"/>
          <p:nvPr/>
        </p:nvSpPr>
        <p:spPr>
          <a:xfrm>
            <a:off x="540406" y="1207008"/>
            <a:ext cx="11106150" cy="5394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600" dirty="0"/>
              <a:t>Der </a:t>
            </a:r>
            <a:r>
              <a:rPr lang="de-DE" sz="1600" dirty="0" err="1"/>
              <a:t>No</a:t>
            </a:r>
            <a:r>
              <a:rPr lang="de-DE" sz="1600" dirty="0"/>
              <a:t>. 15 3D-X K-Line ist für die Schienentypen GRASS </a:t>
            </a:r>
            <a:r>
              <a:rPr lang="de-DE" sz="1600" dirty="0" err="1"/>
              <a:t>NovaPro</a:t>
            </a:r>
            <a:r>
              <a:rPr lang="de-DE" sz="1600" dirty="0"/>
              <a:t> 465 NL und </a:t>
            </a:r>
            <a:r>
              <a:rPr lang="de-DE" sz="1600" dirty="0" err="1"/>
              <a:t>Kesseböhmer</a:t>
            </a:r>
            <a:r>
              <a:rPr lang="de-DE" sz="1600" dirty="0"/>
              <a:t> </a:t>
            </a:r>
            <a:r>
              <a:rPr lang="de-DE" sz="1600" dirty="0" err="1"/>
              <a:t>Sx</a:t>
            </a:r>
            <a:r>
              <a:rPr lang="de-DE" sz="1600" dirty="0"/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32DA4D-EA49-4883-AF9A-0A9DB0F0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366177"/>
            <a:ext cx="4318458" cy="288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32D027F-D935-4ACE-81D4-F8E2921D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252" y="3366177"/>
            <a:ext cx="431614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851926F-7BBE-42EC-8E9B-A783F86D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532" y="261542"/>
            <a:ext cx="3341407" cy="22284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Einbaumaße </a:t>
            </a:r>
            <a:br>
              <a:rPr lang="de-DE" dirty="0"/>
            </a:br>
            <a:r>
              <a:rPr lang="de-DE" dirty="0"/>
              <a:t>GRASS </a:t>
            </a:r>
            <a:r>
              <a:rPr lang="de-DE" dirty="0" err="1"/>
              <a:t>NovaPro</a:t>
            </a:r>
            <a:r>
              <a:rPr lang="de-DE" dirty="0"/>
              <a:t> 465 NL</a:t>
            </a:r>
            <a:br>
              <a:rPr lang="de-DE" dirty="0"/>
            </a:b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A14841-47A3-4C95-8CAA-48EA26FB7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904" y="2648763"/>
            <a:ext cx="3643794" cy="18218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077AFB-41CE-4A6B-A33B-410C8FECD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90" y="2648763"/>
            <a:ext cx="3643794" cy="18218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5F60DC-4FB7-4559-9AF7-4C329F6F5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284" y="2648762"/>
            <a:ext cx="3643793" cy="18218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94BD87-7733-4A7B-86B0-91E68664F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402" y="2648763"/>
            <a:ext cx="3643792" cy="182189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EF4C7A-5C4E-43A6-8B8F-7797C029A026}"/>
              </a:ext>
            </a:extLst>
          </p:cNvPr>
          <p:cNvSpPr txBox="1"/>
          <p:nvPr/>
        </p:nvSpPr>
        <p:spPr>
          <a:xfrm>
            <a:off x="9741685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540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5F94D8-A461-4F85-9770-734A31CAE6CA}"/>
              </a:ext>
            </a:extLst>
          </p:cNvPr>
          <p:cNvSpPr txBox="1"/>
          <p:nvPr/>
        </p:nvSpPr>
        <p:spPr>
          <a:xfrm>
            <a:off x="6963888" y="4591048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489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996974" y="4591049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16 – 19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029380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112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46C2943C-3DF1-43A4-A3B6-0F693BCFFEDB}"/>
              </a:ext>
            </a:extLst>
          </p:cNvPr>
          <p:cNvSpPr txBox="1">
            <a:spLocks/>
          </p:cNvSpPr>
          <p:nvPr/>
        </p:nvSpPr>
        <p:spPr>
          <a:xfrm>
            <a:off x="543856" y="5114925"/>
            <a:ext cx="9057343" cy="102054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de-DE" b="1" dirty="0"/>
              <a:t>Neuigkeiten 2024: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dirty="0"/>
              <a:t>Verwendung des modernen Nachfolger der XP-Schiene mit besseren Laufeigenschaften.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8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CA810D0-2D13-4296-AD4A-FD46C3BF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532" y="154533"/>
            <a:ext cx="3339619" cy="22284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Einbaumaße </a:t>
            </a:r>
            <a:r>
              <a:rPr lang="de-DE" dirty="0" err="1"/>
              <a:t>Kesseböhmer</a:t>
            </a:r>
            <a:r>
              <a:rPr lang="de-DE" dirty="0"/>
              <a:t> </a:t>
            </a:r>
            <a:r>
              <a:rPr lang="de-DE" dirty="0" err="1"/>
              <a:t>Sx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A14841-47A3-4C95-8CAA-48EA26FB7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904" y="2648763"/>
            <a:ext cx="3643794" cy="18218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077AFB-41CE-4A6B-A33B-410C8FECD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90" y="2648763"/>
            <a:ext cx="3643794" cy="18218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5F60DC-4FB7-4559-9AF7-4C329F6F5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284" y="2648762"/>
            <a:ext cx="3643793" cy="18218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94BD87-7733-4A7B-86B0-91E68664F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402" y="2648763"/>
            <a:ext cx="3643792" cy="182189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EF4C7A-5C4E-43A6-8B8F-7797C029A026}"/>
              </a:ext>
            </a:extLst>
          </p:cNvPr>
          <p:cNvSpPr txBox="1"/>
          <p:nvPr/>
        </p:nvSpPr>
        <p:spPr>
          <a:xfrm>
            <a:off x="9741685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552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5F94D8-A461-4F85-9770-734A31CAE6CA}"/>
              </a:ext>
            </a:extLst>
          </p:cNvPr>
          <p:cNvSpPr txBox="1"/>
          <p:nvPr/>
        </p:nvSpPr>
        <p:spPr>
          <a:xfrm>
            <a:off x="6963888" y="4591048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485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996974" y="4591049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16 – 19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029380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112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0AA2BBA7-F511-4D35-B4F2-8074967F164C}"/>
              </a:ext>
            </a:extLst>
          </p:cNvPr>
          <p:cNvSpPr txBox="1">
            <a:spLocks/>
          </p:cNvSpPr>
          <p:nvPr/>
        </p:nvSpPr>
        <p:spPr>
          <a:xfrm>
            <a:off x="543856" y="5114925"/>
            <a:ext cx="9356282" cy="102054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de-DE" b="1" dirty="0"/>
              <a:t>Neuigkeiten Version 2024: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dirty="0"/>
              <a:t>Durch Änderung des </a:t>
            </a:r>
            <a:r>
              <a:rPr lang="de-DE" dirty="0" err="1"/>
              <a:t>Korpuswinkels</a:t>
            </a:r>
            <a:r>
              <a:rPr lang="de-DE" dirty="0"/>
              <a:t> kompatibel mit noch mehr Systen32-Standard-Bohrbildern.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dirty="0"/>
              <a:t>Kompatibel mit 19er Seitenwandstärken.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Tragkraft und Systemgewicht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783CAA4-4E37-4F4E-87AB-1927F47EF8B0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4555377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Tragkraft 2-etagiger Unterschrankauszug:</a:t>
            </a:r>
          </a:p>
          <a:p>
            <a:pPr lvl="1"/>
            <a:r>
              <a:rPr lang="de-DE" dirty="0"/>
              <a:t>Zuladung Tablar: 6 kg</a:t>
            </a:r>
          </a:p>
          <a:p>
            <a:pPr lvl="1"/>
            <a:r>
              <a:rPr lang="de-DE" dirty="0"/>
              <a:t>Systemgewicht: 12 kg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B6A902-9EE7-45EB-8B3F-881B42BB9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226" y="1696871"/>
            <a:ext cx="4232899" cy="4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5DC3A9E-2323-4B05-A331-B2F2BA96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388" y="2088474"/>
            <a:ext cx="3339619" cy="2228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A0A9424-196D-44C5-A584-273A239A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472" y="2090161"/>
            <a:ext cx="3341407" cy="2228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8B8E09-F8F9-4000-AF71-40F67F0D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 err="1"/>
              <a:t>SoftSTOPPplus</a:t>
            </a:r>
            <a:r>
              <a:rPr lang="de-DE" dirty="0"/>
              <a:t> in allen Führungen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6E020F-E935-496C-870C-003E1C581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EE07A5-12E8-4C86-99A7-1A13DEE21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63E9795-BF29-465A-8550-44D96B0D28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de-DE" dirty="0"/>
              <a:t>Durch den gedämpften Selbsteinzug der Auszugsschiene  schließt der No.15 angenehm.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048E633-94CC-4BBB-9026-D6A45B8095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2539" y="4516169"/>
            <a:ext cx="3343065" cy="1815288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/>
              <a:t>GRASS </a:t>
            </a:r>
            <a:r>
              <a:rPr lang="de-DE" b="1" dirty="0" err="1"/>
              <a:t>NovaPro</a:t>
            </a:r>
            <a:r>
              <a:rPr lang="de-DE" b="1" dirty="0"/>
              <a:t> 465 NL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A4891E7-7798-49AF-992F-525A656ACDF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06010" y="4516169"/>
            <a:ext cx="3343065" cy="1815288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err="1"/>
              <a:t>Kesseböhmer</a:t>
            </a:r>
            <a:r>
              <a:rPr lang="de-DE" b="1" dirty="0"/>
              <a:t> </a:t>
            </a:r>
            <a:r>
              <a:rPr lang="de-DE" b="1" dirty="0" err="1"/>
              <a:t>Sx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DF90D9B-6DC7-4168-BDEE-2176A119A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59" y="3203517"/>
            <a:ext cx="2021558" cy="20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CCFE01-6708-4978-BD6B-4B30EEE68D9C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4927706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Der No.15 3D-X K-Line wird mit Blechboden und rein dekorativer anthrazitfarbener Einlegematte ausgeliefert.</a:t>
            </a:r>
          </a:p>
          <a:p>
            <a:endParaRPr lang="de-DE" dirty="0"/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924ACF7E-469D-4D11-8511-1BD38A394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079" y="1159637"/>
            <a:ext cx="4538726" cy="45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074FF0-D7AE-439B-B7F7-BEE48357EFB6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4927706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Während die Blechböden farblich angepasst werden, sind sämtliche Kunststoffkomponenten immer Anthrazit.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7C0FE9-C6A2-4C93-8047-693649928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79" y="1159637"/>
            <a:ext cx="4542936" cy="45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590F01E-38AD-478D-AB94-D795C876C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021" y="3483302"/>
            <a:ext cx="3003569" cy="20290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68FAC0-BE4E-4435-859A-33C681A3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Griffloses Öffnen </a:t>
            </a:r>
            <a:r>
              <a:rPr lang="de-DE" sz="2800" dirty="0"/>
              <a:t>push-</a:t>
            </a:r>
            <a:r>
              <a:rPr lang="de-DE" sz="2800" dirty="0" err="1"/>
              <a:t>to</a:t>
            </a:r>
            <a:r>
              <a:rPr lang="de-DE" sz="2800" dirty="0"/>
              <a:t>-open</a:t>
            </a:r>
            <a:br>
              <a:rPr lang="de-DE" sz="2800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453720-AD47-45B8-B967-4477BDC9D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1969DF-888A-4240-9599-B18E3010E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0A6498A-C7D1-42F2-A4E4-26D18F63612E}"/>
              </a:ext>
            </a:extLst>
          </p:cNvPr>
          <p:cNvSpPr txBox="1">
            <a:spLocks/>
          </p:cNvSpPr>
          <p:nvPr/>
        </p:nvSpPr>
        <p:spPr bwMode="gray">
          <a:xfrm>
            <a:off x="4425990" y="4374302"/>
            <a:ext cx="3343065" cy="2276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440A250-6E64-4770-825F-C0CEC79A1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554" y="985263"/>
            <a:ext cx="3862653" cy="5150203"/>
          </a:xfrm>
          <a:prstGeom prst="rect">
            <a:avLst/>
          </a:prstGeom>
        </p:spPr>
      </p:pic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377282E2-160D-430A-84AF-84980C4D36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5284800" cy="3960000"/>
          </a:xfrm>
        </p:spPr>
        <p:txBody>
          <a:bodyPr/>
          <a:lstStyle/>
          <a:p>
            <a:pPr fontAlgn="base"/>
            <a:r>
              <a:rPr lang="de-DE" dirty="0"/>
              <a:t>Kann nachgerüstet werden und ist mit allen Schienen kompatibel.</a:t>
            </a:r>
          </a:p>
          <a:p>
            <a:pPr fontAlgn="base"/>
            <a:r>
              <a:rPr lang="de-DE" dirty="0"/>
              <a:t>Es ist kein separater Beschlag notwendig.</a:t>
            </a:r>
          </a:p>
          <a:p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7F9A2D33-567C-4605-A98F-361BD2B25D7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70ED6C33-10CA-4D88-A422-7E3EF21ACE76}"/>
              </a:ext>
            </a:extLst>
          </p:cNvPr>
          <p:cNvSpPr txBox="1">
            <a:spLocks/>
          </p:cNvSpPr>
          <p:nvPr/>
        </p:nvSpPr>
        <p:spPr bwMode="gray">
          <a:xfrm>
            <a:off x="1229115" y="5598284"/>
            <a:ext cx="3343065" cy="1815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/>
              <a:t>Push-</a:t>
            </a:r>
            <a:r>
              <a:rPr lang="de-DE" b="1" dirty="0" err="1"/>
              <a:t>to</a:t>
            </a:r>
            <a:r>
              <a:rPr lang="de-DE" b="1" dirty="0"/>
              <a:t>-open (PTO) Typ II </a:t>
            </a:r>
            <a:r>
              <a:rPr lang="de-DE" b="1"/>
              <a:t>(gelb)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303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ClickFixx</a:t>
            </a:r>
            <a:r>
              <a:rPr lang="de-DE" dirty="0"/>
              <a:t> – Werkzeuglose Montage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5523918-93F9-4E7E-8997-5513D73D68E7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Die Front wird durch das Einrasten des Fronthalters in die Verstellmechanik mit dem Beschlag verbunden.</a:t>
            </a:r>
          </a:p>
          <a:p>
            <a:r>
              <a:rPr lang="de-DE"/>
              <a:t>Der Beschlag wird durch Aufrasten der Verstellmechanik mit den Auszugsschienen verbunden.</a:t>
            </a:r>
          </a:p>
          <a:p>
            <a:endParaRPr lang="de-DE" dirty="0"/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2122CA24-CA59-4685-8C1E-109CA9650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786" y="2065338"/>
            <a:ext cx="5278966" cy="39592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A9BB290-6013-4D62-9104-93070D6E3D78}"/>
              </a:ext>
            </a:extLst>
          </p:cNvPr>
          <p:cNvSpPr txBox="1"/>
          <p:nvPr/>
        </p:nvSpPr>
        <p:spPr>
          <a:xfrm>
            <a:off x="6368786" y="1493711"/>
            <a:ext cx="2370338" cy="3119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600" b="1" dirty="0"/>
              <a:t>Fronthalter No.15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38B3990-20A0-4999-BF7A-C7BB5011361C}"/>
              </a:ext>
            </a:extLst>
          </p:cNvPr>
          <p:cNvSpPr txBox="1"/>
          <p:nvPr/>
        </p:nvSpPr>
        <p:spPr>
          <a:xfrm>
            <a:off x="10191013" y="3403503"/>
            <a:ext cx="803345" cy="212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Fronthalter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04A73E-D4FC-4C2A-A23F-11F418A085D4}"/>
              </a:ext>
            </a:extLst>
          </p:cNvPr>
          <p:cNvCxnSpPr>
            <a:cxnSpLocks/>
          </p:cNvCxnSpPr>
          <p:nvPr/>
        </p:nvCxnSpPr>
        <p:spPr>
          <a:xfrm flipV="1">
            <a:off x="8573597" y="4619110"/>
            <a:ext cx="0" cy="86096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01094F8-97BE-435D-AA92-1CA11C957249}"/>
              </a:ext>
            </a:extLst>
          </p:cNvPr>
          <p:cNvCxnSpPr>
            <a:cxnSpLocks/>
          </p:cNvCxnSpPr>
          <p:nvPr/>
        </p:nvCxnSpPr>
        <p:spPr>
          <a:xfrm flipV="1">
            <a:off x="10524275" y="3603047"/>
            <a:ext cx="0" cy="62018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6F3ABE93-BD78-494C-9A66-C025EC4D394B}"/>
              </a:ext>
            </a:extLst>
          </p:cNvPr>
          <p:cNvSpPr txBox="1"/>
          <p:nvPr/>
        </p:nvSpPr>
        <p:spPr>
          <a:xfrm>
            <a:off x="7960430" y="5505466"/>
            <a:ext cx="1226334" cy="212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 err="1">
                <a:solidFill>
                  <a:schemeClr val="accent1"/>
                </a:solidFill>
              </a:rPr>
              <a:t>Verstellmechanik</a:t>
            </a: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6C3EC-3AA3-49A9-BA84-89A3175F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Produktphilosophie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B2C666-6AD5-42BB-ACC4-4307A5239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F5C342-0A95-4C38-8CAE-39BC96324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A64B1E-408A-4631-AC60-8EFB743570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D3BF95-B003-45E3-B73A-B2EE6C2949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9A6F1D8-236C-4AC6-A8FB-72C18F287B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der Bedarf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BF2F82-B73B-48F9-BD49-3092A30F30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0E6DB-CBEA-4266-9C67-FF792640B2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656E24C-DA69-44CE-B6E3-A29279C552C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 dirty="0"/>
              <a:t>die Lösung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CDC065-CE78-4DFD-BD81-50A477F897D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982F8BC-C766-4E9D-B8D2-BAF0EB178A7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4F35AB-7558-4452-B5A1-F403773F4B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die Story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3117591-88FA-4381-9084-6B629C5213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8A6D353-A72E-4706-8A64-AAF20DEE77B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D06F35B-DFBE-4059-B66E-42E0F0B5A6D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574E041-79D5-4CCF-AC2F-D417EBFE18C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C1166C4-93A3-41F4-8DC4-05BDAE595C7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EE37479-85A8-4168-9721-8E48513542C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C2A61C0-6DC9-4C83-90F2-C563ABD0321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FFD22505-8DCE-4300-B378-E35D731230B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43EC001-D468-497C-AE85-34DF98F90D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40F642F-4D67-4FBC-A25B-342E5D4E2C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2A415A8D-2C5C-4BC7-B13F-80C7B7BD2EB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5D1E2E1-5637-4309-93FC-C01D0C942BF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8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3D-X Werkzeuglose Justage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2FB532E-1E1C-449A-A5D8-87F5FE0E52A7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Die 3-dimensionale Einstellung der Front erfolgt werkzeuglos über Stellräder in auffälligem </a:t>
            </a:r>
            <a:r>
              <a:rPr lang="de-DE">
                <a:solidFill>
                  <a:schemeClr val="accent1"/>
                </a:solidFill>
              </a:rPr>
              <a:t>grün</a:t>
            </a:r>
            <a:r>
              <a:rPr lang="de-DE"/>
              <a:t>.</a:t>
            </a:r>
          </a:p>
          <a:p>
            <a:r>
              <a:rPr lang="de-DE"/>
              <a:t>Die Größe der Stellräder erlaubt es die Front „blind“, ohne direkte Sicht zu justieren.</a:t>
            </a:r>
          </a:p>
          <a:p>
            <a:endParaRPr lang="de-DE" dirty="0"/>
          </a:p>
        </p:txBody>
      </p:sp>
      <p:pic>
        <p:nvPicPr>
          <p:cNvPr id="6" name="Inhaltsplatzhalter 8">
            <a:extLst>
              <a:ext uri="{FF2B5EF4-FFF2-40B4-BE49-F238E27FC236}">
                <a16:creationId xmlns:a16="http://schemas.microsoft.com/office/drawing/2014/main" id="{B450B17E-132A-4D02-B2D8-0B4F77A2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927" y="2065338"/>
            <a:ext cx="3872684" cy="39592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44F6CB-A338-4A99-A647-E244BF394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3545334"/>
            <a:ext cx="24955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C87B7E-1E8A-4756-8672-1F117720A8CD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136366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No.15 3D-X K-Line – Verstellmaße oben</a:t>
            </a:r>
          </a:p>
          <a:p>
            <a:pPr lvl="1"/>
            <a:r>
              <a:rPr lang="de-DE"/>
              <a:t>Seitenverstellung +/- 2,5mm</a:t>
            </a:r>
          </a:p>
          <a:p>
            <a:pPr lvl="1"/>
            <a:r>
              <a:rPr lang="de-DE"/>
              <a:t>Höhe: schwimmend gelagert</a:t>
            </a:r>
          </a:p>
          <a:p>
            <a:pPr lvl="1"/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D373F1-1CC0-42FE-950D-72B1EE83BFD1}"/>
              </a:ext>
            </a:extLst>
          </p:cNvPr>
          <p:cNvSpPr txBox="1">
            <a:spLocks/>
          </p:cNvSpPr>
          <p:nvPr/>
        </p:nvSpPr>
        <p:spPr>
          <a:xfrm>
            <a:off x="6365207" y="2065338"/>
            <a:ext cx="5284800" cy="136366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No.15 3D-X K-Line – Verstellmaße unten</a:t>
            </a:r>
          </a:p>
          <a:p>
            <a:pPr lvl="1"/>
            <a:r>
              <a:rPr lang="de-DE"/>
              <a:t>Höhenverstellung +/- 2,5mm</a:t>
            </a:r>
          </a:p>
          <a:p>
            <a:pPr lvl="1"/>
            <a:r>
              <a:rPr lang="de-DE"/>
              <a:t>Seitenverstellung +/- 2,5mm</a:t>
            </a:r>
          </a:p>
          <a:p>
            <a:pPr lvl="1"/>
            <a:r>
              <a:rPr lang="de-DE"/>
              <a:t>Neigungsverstellung +/- 3mm</a:t>
            </a:r>
          </a:p>
          <a:p>
            <a:pPr marL="270000" lvl="1" indent="0">
              <a:buFont typeface="Symbol" panose="05050102010706020507" pitchFamily="18" charset="2"/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8FAD2A-AE21-40A6-BD3A-3664C90B7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6" y="3322468"/>
            <a:ext cx="3685339" cy="27430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D8F04E-0113-4FF5-B417-8DBD372A8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207" y="3550068"/>
            <a:ext cx="3685339" cy="27373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BA84757-9582-406F-BD42-FDB70CA898E3}"/>
              </a:ext>
            </a:extLst>
          </p:cNvPr>
          <p:cNvSpPr txBox="1"/>
          <p:nvPr/>
        </p:nvSpPr>
        <p:spPr>
          <a:xfrm>
            <a:off x="9309505" y="4119303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Höhenverstellung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FBA3F3-1903-465F-9619-0EBEE6CC2160}"/>
              </a:ext>
            </a:extLst>
          </p:cNvPr>
          <p:cNvSpPr txBox="1"/>
          <p:nvPr/>
        </p:nvSpPr>
        <p:spPr>
          <a:xfrm>
            <a:off x="9309505" y="6216090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Neigungsverstellung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43BE164-0C18-47A9-996A-DE9E9F039D7A}"/>
              </a:ext>
            </a:extLst>
          </p:cNvPr>
          <p:cNvSpPr txBox="1"/>
          <p:nvPr/>
        </p:nvSpPr>
        <p:spPr>
          <a:xfrm>
            <a:off x="4642313" y="4970626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untere Seitenverstellung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2690E0E-B29C-4E05-8142-0468400A7EE2}"/>
              </a:ext>
            </a:extLst>
          </p:cNvPr>
          <p:cNvSpPr txBox="1"/>
          <p:nvPr/>
        </p:nvSpPr>
        <p:spPr>
          <a:xfrm>
            <a:off x="288524" y="5505190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obere Seitenverstellung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54C755C-8994-41F6-B40E-48FF2368ADCA}"/>
              </a:ext>
            </a:extLst>
          </p:cNvPr>
          <p:cNvCxnSpPr>
            <a:cxnSpLocks/>
          </p:cNvCxnSpPr>
          <p:nvPr/>
        </p:nvCxnSpPr>
        <p:spPr>
          <a:xfrm>
            <a:off x="8241092" y="4289962"/>
            <a:ext cx="1068413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35DB958-A9C1-4BE6-BFEC-4326A2D55BB5}"/>
              </a:ext>
            </a:extLst>
          </p:cNvPr>
          <p:cNvCxnSpPr>
            <a:cxnSpLocks/>
          </p:cNvCxnSpPr>
          <p:nvPr/>
        </p:nvCxnSpPr>
        <p:spPr>
          <a:xfrm>
            <a:off x="6535116" y="5143500"/>
            <a:ext cx="648701" cy="969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FCBA941-A6F1-4BD3-BB0C-B51E55050F22}"/>
              </a:ext>
            </a:extLst>
          </p:cNvPr>
          <p:cNvCxnSpPr>
            <a:cxnSpLocks/>
          </p:cNvCxnSpPr>
          <p:nvPr/>
        </p:nvCxnSpPr>
        <p:spPr>
          <a:xfrm flipV="1">
            <a:off x="7183817" y="4644228"/>
            <a:ext cx="0" cy="49927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B25210E-0FD0-48EB-8DB5-56F63E59B20B}"/>
              </a:ext>
            </a:extLst>
          </p:cNvPr>
          <p:cNvCxnSpPr>
            <a:cxnSpLocks/>
          </p:cNvCxnSpPr>
          <p:nvPr/>
        </p:nvCxnSpPr>
        <p:spPr>
          <a:xfrm flipV="1">
            <a:off x="1435391" y="4529185"/>
            <a:ext cx="0" cy="86096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603380F-4FE3-44CD-877F-59A24789BC01}"/>
              </a:ext>
            </a:extLst>
          </p:cNvPr>
          <p:cNvCxnSpPr>
            <a:cxnSpLocks/>
          </p:cNvCxnSpPr>
          <p:nvPr/>
        </p:nvCxnSpPr>
        <p:spPr>
          <a:xfrm flipV="1">
            <a:off x="8460167" y="6439070"/>
            <a:ext cx="762000" cy="1227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4EC2C5D-D791-4051-B1F0-1D0A602ABC42}"/>
              </a:ext>
            </a:extLst>
          </p:cNvPr>
          <p:cNvCxnSpPr>
            <a:cxnSpLocks/>
          </p:cNvCxnSpPr>
          <p:nvPr/>
        </p:nvCxnSpPr>
        <p:spPr>
          <a:xfrm flipV="1">
            <a:off x="8460167" y="6065829"/>
            <a:ext cx="0" cy="36354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E551D9-DF09-406E-92A8-BEDFDA33F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9211F1-BD49-4C61-BAC9-246865F7F7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F4F3D6-62F6-4AC2-9ECF-9EAE7D01E4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5F812C-AE50-4D1E-9890-8B00F1592D1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4501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Montagevorbereitung</a:t>
            </a:r>
          </a:p>
        </p:txBody>
      </p:sp>
      <p:sp>
        <p:nvSpPr>
          <p:cNvPr id="5" name="Inhaltsplatzhalter 7">
            <a:extLst>
              <a:ext uri="{FF2B5EF4-FFF2-40B4-BE49-F238E27FC236}">
                <a16:creationId xmlns:a16="http://schemas.microsoft.com/office/drawing/2014/main" id="{2E465610-7033-4807-8066-AA94CC9B3CDB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Vor der Montage sind folgende Punkte sicherzustellen:</a:t>
            </a:r>
          </a:p>
          <a:p>
            <a:r>
              <a:rPr lang="de-DE"/>
              <a:t>Der Korpus muss ausgerichtet sein.</a:t>
            </a:r>
          </a:p>
          <a:p>
            <a:r>
              <a:rPr lang="de-DE"/>
              <a:t>Der Schrank muss an der Wand gesichert sein.</a:t>
            </a:r>
            <a:endParaRPr lang="de-DE" dirty="0"/>
          </a:p>
        </p:txBody>
      </p:sp>
      <p:pic>
        <p:nvPicPr>
          <p:cNvPr id="6" name="Inhaltsplatzhalter 9">
            <a:extLst>
              <a:ext uri="{FF2B5EF4-FFF2-40B4-BE49-F238E27FC236}">
                <a16:creationId xmlns:a16="http://schemas.microsoft.com/office/drawing/2014/main" id="{8F3E6777-7AB9-48D3-BC32-A02B62408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186" y="2065338"/>
            <a:ext cx="5268166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Lieferung des No.15 3D-X K-Line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8C05748-6309-442E-B80F-B2A6B5CE1FEA}"/>
              </a:ext>
            </a:extLst>
          </p:cNvPr>
          <p:cNvSpPr txBox="1">
            <a:spLocks/>
          </p:cNvSpPr>
          <p:nvPr/>
        </p:nvSpPr>
        <p:spPr>
          <a:xfrm>
            <a:off x="613558" y="2177252"/>
            <a:ext cx="3343065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Der No.15 3D-X K-Line kann für geringe Logistikkosten teilmontiert geliefert werden.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C63843-5AC9-4892-8798-3FC1AAA4BC77}"/>
              </a:ext>
            </a:extLst>
          </p:cNvPr>
          <p:cNvSpPr txBox="1">
            <a:spLocks/>
          </p:cNvSpPr>
          <p:nvPr/>
        </p:nvSpPr>
        <p:spPr>
          <a:xfrm>
            <a:off x="4423471" y="2065338"/>
            <a:ext cx="3343065" cy="476694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Teilmontiert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1E2B272-3E75-4EEE-98DA-A52F4D00AA82}"/>
              </a:ext>
            </a:extLst>
          </p:cNvPr>
          <p:cNvSpPr txBox="1">
            <a:spLocks/>
          </p:cNvSpPr>
          <p:nvPr/>
        </p:nvSpPr>
        <p:spPr>
          <a:xfrm>
            <a:off x="8306942" y="2065338"/>
            <a:ext cx="3343065" cy="476694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Montiert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638573-FA62-4800-9254-4C6A488F93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3471" y="2717392"/>
            <a:ext cx="3473070" cy="34198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410E0B6-70A1-43DE-A8DE-055EC07E9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41" y="2708204"/>
            <a:ext cx="2657501" cy="34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Schnelle und einfache Montage des teilmontierten </a:t>
            </a:r>
            <a:br>
              <a:rPr lang="de-DE" dirty="0"/>
            </a:br>
            <a:r>
              <a:rPr lang="de-DE" dirty="0"/>
              <a:t>No.15 3D-X K-Line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9">
            <a:extLst>
              <a:ext uri="{FF2B5EF4-FFF2-40B4-BE49-F238E27FC236}">
                <a16:creationId xmlns:a16="http://schemas.microsoft.com/office/drawing/2014/main" id="{69423F22-111D-43A2-A9ED-3D90A89E6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790618"/>
            <a:ext cx="3343275" cy="2508665"/>
          </a:xfrm>
          <a:prstGeom prst="rect">
            <a:avLst/>
          </a:prstGeom>
        </p:spPr>
      </p:pic>
      <p:pic>
        <p:nvPicPr>
          <p:cNvPr id="6" name="Inhaltsplatzhalter 11">
            <a:extLst>
              <a:ext uri="{FF2B5EF4-FFF2-40B4-BE49-F238E27FC236}">
                <a16:creationId xmlns:a16="http://schemas.microsoft.com/office/drawing/2014/main" id="{030EB681-DBF3-4BD1-8186-7D37EB131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775" y="2791222"/>
            <a:ext cx="3343275" cy="2507456"/>
          </a:xfrm>
          <a:prstGeom prst="rect">
            <a:avLst/>
          </a:prstGeom>
        </p:spPr>
      </p:pic>
      <p:pic>
        <p:nvPicPr>
          <p:cNvPr id="7" name="Inhaltsplatzhalter 13">
            <a:extLst>
              <a:ext uri="{FF2B5EF4-FFF2-40B4-BE49-F238E27FC236}">
                <a16:creationId xmlns:a16="http://schemas.microsoft.com/office/drawing/2014/main" id="{0F77AF4A-3FAA-48E2-B492-92D4990EF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388" y="2791569"/>
            <a:ext cx="3343275" cy="250676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E93CC09-D27E-4EC1-BC8C-E9561722EE6A}"/>
              </a:ext>
            </a:extLst>
          </p:cNvPr>
          <p:cNvSpPr txBox="1"/>
          <p:nvPr/>
        </p:nvSpPr>
        <p:spPr>
          <a:xfrm>
            <a:off x="544513" y="2479195"/>
            <a:ext cx="3338512" cy="622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Lieferung des Beschlags in zerlegter Form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600" dirty="0" err="1">
              <a:solidFill>
                <a:schemeClr val="tx2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409FC44-D802-4DB3-8D97-887D7EFEE350}"/>
              </a:ext>
            </a:extLst>
          </p:cNvPr>
          <p:cNvSpPr txBox="1"/>
          <p:nvPr/>
        </p:nvSpPr>
        <p:spPr>
          <a:xfrm>
            <a:off x="8305800" y="2472066"/>
            <a:ext cx="3338512" cy="622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Beschlag ist im Einbauzustand.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600" dirty="0" err="1">
              <a:solidFill>
                <a:schemeClr val="tx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0C692E3-D656-44C5-8F7E-2D22B48D9EB8}"/>
              </a:ext>
            </a:extLst>
          </p:cNvPr>
          <p:cNvSpPr txBox="1"/>
          <p:nvPr/>
        </p:nvSpPr>
        <p:spPr>
          <a:xfrm>
            <a:off x="4427538" y="2333418"/>
            <a:ext cx="3338512" cy="622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Je zwei Schrauben müssen oben und unten montiert werden.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endParaRPr lang="de-DE" sz="16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Montage in 3 einfachen Schritten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DE598A5-924F-4530-B7D4-1DF3AEB59F7A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3451302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DE" dirty="0"/>
              <a:t>Einbau der Auszugsschienen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Einbau des Beschlags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Anbau der Front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r>
              <a:rPr lang="de-DE" dirty="0"/>
              <a:t>Die detaillierten Angaben können den Montageanleitungen entnommen werden. Die Montageanleitungen für alle Beschlagvarianten befinden sich im Dokumentenverzeichnis.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Inhaltsplatzhalter 11">
            <a:extLst>
              <a:ext uri="{FF2B5EF4-FFF2-40B4-BE49-F238E27FC236}">
                <a16:creationId xmlns:a16="http://schemas.microsoft.com/office/drawing/2014/main" id="{16CBE4A6-BE5D-499C-BD43-656EAFAE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50" y="2330450"/>
            <a:ext cx="2419350" cy="3429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53716BD-65A2-4370-9F96-4DCF3364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658" y="2330450"/>
            <a:ext cx="2408512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C5CFAD5-72C1-4A21-B402-594059CF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12" y="1406199"/>
            <a:ext cx="3343064" cy="218097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Montage in 3 einfachen Schritten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D3BB20-9ACE-48F2-AFC3-C07113CA80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3857624"/>
            <a:ext cx="3343065" cy="216771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Zuerst die Auszugsschienen an die </a:t>
            </a:r>
            <a:r>
              <a:rPr lang="de-DE" dirty="0" err="1"/>
              <a:t>Korpusseite</a:t>
            </a:r>
            <a:r>
              <a:rPr lang="de-DE" dirty="0"/>
              <a:t> montieren.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7A0CAD-8BE7-4BC7-A839-1FB44E111F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3471" y="3857624"/>
            <a:ext cx="3343065" cy="2167713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de-DE" dirty="0"/>
              <a:t>Der Beschlag kann durch das </a:t>
            </a:r>
            <a:r>
              <a:rPr lang="de-DE" dirty="0" err="1"/>
              <a:t>Clickfixx</a:t>
            </a:r>
            <a:r>
              <a:rPr lang="de-DE" dirty="0"/>
              <a:t>-System einfach auf die Auszugsschienen gerastet werden.</a:t>
            </a: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0FD63B9-72DE-4E06-8398-D0964C22934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06942" y="3857624"/>
            <a:ext cx="3343065" cy="2167713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de-DE" dirty="0"/>
              <a:t>Zuerst die Fronthalter auf die Front montieren, dann kann die Front durch das </a:t>
            </a:r>
            <a:r>
              <a:rPr lang="de-DE" dirty="0" err="1"/>
              <a:t>Clickfixx</a:t>
            </a:r>
            <a:r>
              <a:rPr lang="de-DE" dirty="0"/>
              <a:t>-System einfach auf den Beschlag  gerastet werden.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9617FE9-A7ED-4CF5-AB84-3ED23FAF0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471" y="1421902"/>
            <a:ext cx="2626450" cy="219764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FB9D0BA-40C9-4D24-AECD-DDFC5E3B1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942" y="1181391"/>
            <a:ext cx="2349017" cy="24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875F26-A474-4508-8265-644A24628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0E68EC-D08B-4095-A58D-2EF060326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319F53-D110-4C77-9EF2-9E0979D4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Justage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8611E4-4EF8-4582-BFF4-18B5445AEBCD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Es muss nur die Front justiert werden!</a:t>
            </a:r>
          </a:p>
          <a:p>
            <a:r>
              <a:rPr lang="de-DE"/>
              <a:t>Die Justage erfolgt durch die 3D-X Technik einfach und schnell über die </a:t>
            </a:r>
            <a:r>
              <a:rPr lang="de-DE">
                <a:solidFill>
                  <a:schemeClr val="accent1"/>
                </a:solidFill>
              </a:rPr>
              <a:t>grünen</a:t>
            </a:r>
            <a:r>
              <a:rPr lang="de-DE"/>
              <a:t> Stellräder!</a:t>
            </a:r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D20BCD-F287-4674-B73E-119E30AF3625}"/>
              </a:ext>
            </a:extLst>
          </p:cNvPr>
          <p:cNvSpPr txBox="1">
            <a:spLocks/>
          </p:cNvSpPr>
          <p:nvPr/>
        </p:nvSpPr>
        <p:spPr>
          <a:xfrm>
            <a:off x="6364275" y="2065338"/>
            <a:ext cx="5284800" cy="3960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Die Justage kann auch „blind“ erfolgen!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805683-7235-40E6-A3D3-ADA3FDE45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06" y="2959408"/>
            <a:ext cx="24955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0671C8B-E2A7-4E32-80D5-7DA25130CB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Top Argumente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A73526-FB65-4D27-9DA9-AA1F2B154D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69E5B8-7CF3-4D99-948F-962A3F589E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der Bedarf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6672AC-603F-44C2-8C15-588C131B55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B2C5FA-9C7C-4790-A809-26AA63E234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BA0E34-7437-4D56-9BB8-FE983E3C8B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7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E90552BB-F63F-436D-BD0D-465D6DB5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K-Line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ED6936-530F-4ECF-8A98-890CB792C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78114CB-6559-4CAB-B693-6D6C9327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 Argumente 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5F62E43-0724-4198-A1CE-19F87113AE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1411" y="1797584"/>
            <a:ext cx="2371464" cy="468000"/>
          </a:xfrm>
        </p:spPr>
        <p:txBody>
          <a:bodyPr/>
          <a:lstStyle/>
          <a:p>
            <a:r>
              <a:rPr lang="de-DE" sz="1600" dirty="0"/>
              <a:t>Schließt Planungslücken</a:t>
            </a:r>
            <a:endParaRPr lang="de-DE" sz="2400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D95B6CF-6F65-400C-BEE3-FE1E89360E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16200000">
            <a:off x="801411" y="2054103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424868A-C39E-4C63-81AC-368A8D8CFD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574" y="2528226"/>
            <a:ext cx="2371465" cy="648000"/>
          </a:xfrm>
        </p:spPr>
        <p:txBody>
          <a:bodyPr/>
          <a:lstStyle/>
          <a:p>
            <a:r>
              <a:rPr lang="de-DE" sz="1400" b="0" dirty="0"/>
              <a:t>Der No.15 3D-X K-Line macht die Lücke zum Raum und ermöglicht funktionale Lösungen für ungewöhnliche Zeilenmaße.</a:t>
            </a:r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CEB42BC-1953-454A-A898-CF4C27375E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8570" y="1797584"/>
            <a:ext cx="2371464" cy="468000"/>
          </a:xfrm>
        </p:spPr>
        <p:txBody>
          <a:bodyPr/>
          <a:lstStyle/>
          <a:p>
            <a:r>
              <a:rPr lang="de-DE" sz="1600" dirty="0"/>
              <a:t>Schnelle und einfache </a:t>
            </a:r>
            <a:r>
              <a:rPr lang="de-DE" sz="1600" dirty="0" err="1"/>
              <a:t>montage</a:t>
            </a:r>
            <a:endParaRPr lang="de-DE" sz="2400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B0F1CCAF-76BC-4F7A-AFCC-F0FB361E88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 rot="16200000">
            <a:off x="4304405" y="2050956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9029950-EFC1-414D-A6B4-A86BBF901F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34405" y="2526493"/>
            <a:ext cx="2371465" cy="648000"/>
          </a:xfrm>
        </p:spPr>
        <p:txBody>
          <a:bodyPr/>
          <a:lstStyle/>
          <a:p>
            <a:r>
              <a:rPr lang="de-DE" sz="1400" b="0" dirty="0"/>
              <a:t>Front- und Schienen-</a:t>
            </a:r>
            <a:r>
              <a:rPr lang="de-DE" sz="1400" b="0" dirty="0" err="1"/>
              <a:t>ClickFixx</a:t>
            </a:r>
            <a:r>
              <a:rPr lang="de-DE" sz="1400" b="0" dirty="0"/>
              <a:t> ermöglichen eine schnelle und fehlerfreie Montage.</a:t>
            </a:r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58C3459-2014-42AE-95B3-BD87A051B0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51563" y="1791945"/>
            <a:ext cx="2371464" cy="468000"/>
          </a:xfrm>
        </p:spPr>
        <p:txBody>
          <a:bodyPr/>
          <a:lstStyle/>
          <a:p>
            <a:r>
              <a:rPr lang="de-DE" sz="1600" dirty="0"/>
              <a:t>Das perfekte Fugenbild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7E650F38-2405-4E0B-9BC4-D94FA76DA88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rot="16200000">
            <a:off x="7821562" y="2042128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D321641-A249-4CAD-AE60-F7161534DF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51562" y="2521631"/>
            <a:ext cx="2371466" cy="648000"/>
          </a:xfrm>
        </p:spPr>
        <p:txBody>
          <a:bodyPr/>
          <a:lstStyle/>
          <a:p>
            <a:r>
              <a:rPr lang="de-DE" sz="1400" b="0" dirty="0"/>
              <a:t>Durch die werkzeuglose und blind zu bedienende </a:t>
            </a:r>
            <a:r>
              <a:rPr lang="de-DE" sz="1400" b="0" dirty="0" err="1"/>
              <a:t>Frontjustage</a:t>
            </a:r>
            <a:r>
              <a:rPr lang="de-DE" sz="1400" b="0" dirty="0"/>
              <a:t> ist die Front in kurzer Zeit perfekt eingestellt.</a:t>
            </a:r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59506AED-EBD5-40B4-866E-C043AFF883B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37885" y="4053387"/>
            <a:ext cx="2371464" cy="468000"/>
          </a:xfrm>
        </p:spPr>
        <p:txBody>
          <a:bodyPr/>
          <a:lstStyle/>
          <a:p>
            <a:r>
              <a:rPr lang="de-DE" sz="1600" dirty="0"/>
              <a:t>Optimale </a:t>
            </a:r>
            <a:r>
              <a:rPr lang="de-DE" sz="1600" dirty="0" err="1"/>
              <a:t>breitenausnutzung</a:t>
            </a:r>
            <a:endParaRPr lang="de-DE" sz="1600" dirty="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A7229DCC-D3A3-4F19-9AA1-A7A47A9B6BE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 rot="16200000">
            <a:off x="812926" y="4308671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D1075C7B-4FB4-4481-A1AF-DE941C2F74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de-DE" sz="1400" b="0" dirty="0"/>
              <a:t>Der No.15 3D-X K-Line hat die beste Breitenausnutzung seiner Klasse und kann sogar 1,5L PET-Flaschen aufnehmen.</a:t>
            </a:r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C232D464-0629-4467-96F2-7B85988C365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48568" y="4055299"/>
            <a:ext cx="2485581" cy="468000"/>
          </a:xfrm>
        </p:spPr>
        <p:txBody>
          <a:bodyPr/>
          <a:lstStyle/>
          <a:p>
            <a:r>
              <a:rPr lang="de-DE" sz="1600" dirty="0"/>
              <a:t>Ein Höchstmaß an Komfort</a:t>
            </a:r>
            <a:endParaRPr lang="de-DE" sz="2000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9A9598CB-AF4B-49DD-A322-BF78E4541CB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 rot="16200000">
            <a:off x="4318569" y="430867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83AE44DA-8B52-447B-A688-08F77A771B5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048569" y="4839907"/>
            <a:ext cx="2371465" cy="648000"/>
          </a:xfrm>
        </p:spPr>
        <p:txBody>
          <a:bodyPr/>
          <a:lstStyle/>
          <a:p>
            <a:r>
              <a:rPr lang="de-DE" sz="1400" b="0" dirty="0"/>
              <a:t>Sanfter Lauf durch gedämpft schließende, synchronisierte Vollauszugsschiene.</a:t>
            </a:r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7D5744F1-AC13-491F-888C-44079D26CF2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551562" y="4055299"/>
            <a:ext cx="2371464" cy="468000"/>
          </a:xfrm>
        </p:spPr>
        <p:txBody>
          <a:bodyPr/>
          <a:lstStyle/>
          <a:p>
            <a:r>
              <a:rPr lang="de-DE" sz="1600" dirty="0"/>
              <a:t>Geringe Logistikkosten</a:t>
            </a:r>
            <a:endParaRPr lang="de-DE" dirty="0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7931AE1-DE10-4416-BA1A-1BE317D611F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 rot="16200000">
            <a:off x="7821563" y="430867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31B3696B-41E9-4C5E-8F1D-F2E657AB127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551563" y="4839907"/>
            <a:ext cx="2371465" cy="648000"/>
          </a:xfrm>
        </p:spPr>
        <p:txBody>
          <a:bodyPr/>
          <a:lstStyle/>
          <a:p>
            <a:r>
              <a:rPr lang="de-DE" sz="1400" b="0" dirty="0"/>
              <a:t>Die Verpackung des Auszugs ist nicht  größer als ein Schuhkarton.</a:t>
            </a:r>
          </a:p>
          <a:p>
            <a:endParaRPr lang="de-DE" sz="1400" b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1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D6EAAD86-8817-4288-AECB-BF6223295F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30B851-6B00-4096-B9E5-F9AA55CE2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Inwieweit findet das Thema Ordnung und Übersicht in Ihren Planungen statt?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A2B325-774E-4205-A9B4-0EDD2A81D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C8F158-7FC1-481F-8190-322675286FA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7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40C0395-80FB-401A-8612-66848B71F1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2FEBA6-C224-4195-B7E5-0A9F3F8D06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Wie wichtig ist Ihnen die optimale Stauraumnutzung in kleinen Küchen?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54E0D8-8C3F-4ADA-AA71-3EBB2901C6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C7B016-6AF5-48E1-9EDC-4EC18B19B0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8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E302549-C0ED-4CD6-8875-088B5DDADF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412316-A378-4D3E-B19E-9AD0487C0B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Wie wichtig sind Ihnen geringe Transport- und Lagerkosten?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F42B32-62B9-41BC-B038-5E273808C2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C27C1F-B5B8-4EBF-A023-1B27DDBBE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0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78C80C97-0E4B-46F0-ABC0-1816B27CBA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EF1C18-E843-48DC-88B7-671BA8340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Wie wichtig sind Ihnen kurze Verarbeitungs-zeiten?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B5D823-3ACF-426B-BAAB-409439F45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73806B-D7C6-4548-BA80-1C01953C62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6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220921_Kesseboehmer_Master_16x9_DE">
  <a:themeElements>
    <a:clrScheme name="Kesseböhmer">
      <a:dk1>
        <a:srgbClr val="434F55"/>
      </a:dk1>
      <a:lt1>
        <a:sysClr val="window" lastClr="FFFFFF"/>
      </a:lt1>
      <a:dk2>
        <a:srgbClr val="002925"/>
      </a:dk2>
      <a:lt2>
        <a:srgbClr val="FFFFFF"/>
      </a:lt2>
      <a:accent1>
        <a:srgbClr val="007058"/>
      </a:accent1>
      <a:accent2>
        <a:srgbClr val="002925"/>
      </a:accent2>
      <a:accent3>
        <a:srgbClr val="71B294"/>
      </a:accent3>
      <a:accent4>
        <a:srgbClr val="B1CDBE"/>
      </a:accent4>
      <a:accent5>
        <a:srgbClr val="C6CACC"/>
      </a:accent5>
      <a:accent6>
        <a:srgbClr val="D2D5D7"/>
      </a:accent6>
      <a:hlink>
        <a:srgbClr val="007058"/>
      </a:hlink>
      <a:folHlink>
        <a:srgbClr val="71B2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70000" indent="-270000" algn="l">
          <a:lnSpc>
            <a:spcPct val="110000"/>
          </a:lnSpc>
          <a:spcAft>
            <a:spcPts val="1000"/>
          </a:spcAft>
          <a:buClr>
            <a:schemeClr val="accent1"/>
          </a:buClr>
          <a:buFont typeface="Arial" panose="020B0604020202020204" pitchFamily="34" charset="0"/>
          <a:buChar char="•"/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B Unterschrank">
      <a:srgbClr val="82D2F5"/>
    </a:custClr>
    <a:custClr name="KB Eckschrank">
      <a:srgbClr val="F5B4D2"/>
    </a:custClr>
    <a:custClr name="KB Haengeschrank">
      <a:srgbClr val="D20A32"/>
    </a:custClr>
    <a:custClr name="KB Nische">
      <a:srgbClr val="FFDC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KB Tisch">
      <a:srgbClr val="A4CCBB"/>
    </a:custClr>
    <a:custClr name="KB Regal">
      <a:srgbClr val="CDB4A1"/>
    </a:custClr>
    <a:custClr name="KB Zubehoer">
      <a:srgbClr val="2E70BC"/>
    </a:custClr>
    <a:custClr name="KB Schlafraum">
      <a:srgbClr val="414141"/>
    </a:custClr>
  </a:custClrLst>
  <a:extLst>
    <a:ext uri="{05A4C25C-085E-4340-85A3-A5531E510DB2}">
      <thm15:themeFamily xmlns:thm15="http://schemas.microsoft.com/office/thememl/2012/main" name="20220830_Kesseboehmer_Master_16x9_DE.pptx" id="{D92F4381-17EC-43AD-9174-FEBFC0A1A2D7}" vid="{AFD82FC0-8317-4742-B35F-9AF2B191BAB0}"/>
    </a:ext>
  </a:extLst>
</a:theme>
</file>

<file path=ppt/theme/theme2.xml><?xml version="1.0" encoding="utf-8"?>
<a:theme xmlns:a="http://schemas.openxmlformats.org/drawingml/2006/main" name="Larissa">
  <a:themeElements>
    <a:clrScheme name="Kesseboehmer">
      <a:dk1>
        <a:sysClr val="windowText" lastClr="000000"/>
      </a:dk1>
      <a:lt1>
        <a:sysClr val="window" lastClr="FFFFFF"/>
      </a:lt1>
      <a:dk2>
        <a:srgbClr val="434F55"/>
      </a:dk2>
      <a:lt2>
        <a:srgbClr val="FFFFFF"/>
      </a:lt2>
      <a:accent1>
        <a:srgbClr val="00A479"/>
      </a:accent1>
      <a:accent2>
        <a:srgbClr val="434F55"/>
      </a:accent2>
      <a:accent3>
        <a:srgbClr val="44D62C"/>
      </a:accent3>
      <a:accent4>
        <a:srgbClr val="8E9599"/>
      </a:accent4>
      <a:accent5>
        <a:srgbClr val="C6CACC"/>
      </a:accent5>
      <a:accent6>
        <a:srgbClr val="ECEDEE"/>
      </a:accent6>
      <a:hlink>
        <a:srgbClr val="2C947C"/>
      </a:hlink>
      <a:folHlink>
        <a:srgbClr val="44D62C"/>
      </a:folHlink>
    </a:clrScheme>
    <a:fontScheme name="Kesseboeh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sseboehmer">
      <a:dk1>
        <a:sysClr val="windowText" lastClr="000000"/>
      </a:dk1>
      <a:lt1>
        <a:sysClr val="window" lastClr="FFFFFF"/>
      </a:lt1>
      <a:dk2>
        <a:srgbClr val="434F55"/>
      </a:dk2>
      <a:lt2>
        <a:srgbClr val="FFFFFF"/>
      </a:lt2>
      <a:accent1>
        <a:srgbClr val="00A479"/>
      </a:accent1>
      <a:accent2>
        <a:srgbClr val="434F55"/>
      </a:accent2>
      <a:accent3>
        <a:srgbClr val="44D62C"/>
      </a:accent3>
      <a:accent4>
        <a:srgbClr val="8E9599"/>
      </a:accent4>
      <a:accent5>
        <a:srgbClr val="C6CACC"/>
      </a:accent5>
      <a:accent6>
        <a:srgbClr val="ECEDEE"/>
      </a:accent6>
      <a:hlink>
        <a:srgbClr val="2C947C"/>
      </a:hlink>
      <a:folHlink>
        <a:srgbClr val="44D62C"/>
      </a:folHlink>
    </a:clrScheme>
    <a:fontScheme name="Kesseboeh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20220921_Kesseboehmer_Master_16x9_DE</Template>
  <TotalTime>0</TotalTime>
  <Words>1433</Words>
  <Application>Microsoft Office PowerPoint</Application>
  <PresentationFormat>Benutzerdefiniert</PresentationFormat>
  <Paragraphs>287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3" baseType="lpstr">
      <vt:lpstr>Arial</vt:lpstr>
      <vt:lpstr>Symbol</vt:lpstr>
      <vt:lpstr>20220921_Kesseboehmer_Master_16x9_DE</vt:lpstr>
      <vt:lpstr>PowerPoint-Präsentation</vt:lpstr>
      <vt:lpstr>No.15 3D-X K-Line </vt:lpstr>
      <vt:lpstr>PowerPoint-Präsentation</vt:lpstr>
      <vt:lpstr>Produktphilosophie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No.15 3D-X K-Line </vt:lpstr>
      <vt:lpstr>PowerPoint-Präsentation</vt:lpstr>
      <vt:lpstr>Der No.15 neu interpretiert </vt:lpstr>
      <vt:lpstr>PowerPoint-Präsentation</vt:lpstr>
      <vt:lpstr>Puristische Designlinie </vt:lpstr>
      <vt:lpstr>Optimale Breitenausnutzung</vt:lpstr>
      <vt:lpstr>Für kleine Küchen</vt:lpstr>
      <vt:lpstr>Hygienisch</vt:lpstr>
      <vt:lpstr>Beidseitiger Zugriff</vt:lpstr>
      <vt:lpstr>Effiziente Montage</vt:lpstr>
      <vt:lpstr>Einfache Justage</vt:lpstr>
      <vt:lpstr>Geringe Logistikkosten</vt:lpstr>
      <vt:lpstr>Außergewöhnliche Produktqualität </vt:lpstr>
      <vt:lpstr>PowerPoint-Präsentation</vt:lpstr>
      <vt:lpstr>No.15 3D-X K-Line</vt:lpstr>
      <vt:lpstr>No.15 3D-X K-Line</vt:lpstr>
      <vt:lpstr>No.15 3D-X K-Line</vt:lpstr>
      <vt:lpstr>PowerPoint-Präsentation</vt:lpstr>
      <vt:lpstr>Technik</vt:lpstr>
      <vt:lpstr>PowerPoint-Präsentation</vt:lpstr>
      <vt:lpstr>Schienenvarianten</vt:lpstr>
      <vt:lpstr>Einbaumaße  GRASS NovaPro 465 NL </vt:lpstr>
      <vt:lpstr>Einbaumaße Kesseböhmer Sx</vt:lpstr>
      <vt:lpstr>Tragkraft und Systemgewicht </vt:lpstr>
      <vt:lpstr>SoftSTOPPplus in allen Führungen</vt:lpstr>
      <vt:lpstr>No.15 3D-X K-Line</vt:lpstr>
      <vt:lpstr>No.15 3D-X K-Line</vt:lpstr>
      <vt:lpstr>Griffloses Öffnen push-to-open </vt:lpstr>
      <vt:lpstr>ClickFixx – Werkzeuglose Montage </vt:lpstr>
      <vt:lpstr>3D-X Werkzeuglose Justage </vt:lpstr>
      <vt:lpstr>No.15 3D-X K-Line </vt:lpstr>
      <vt:lpstr>PowerPoint-Präsentation</vt:lpstr>
      <vt:lpstr>Montagevorbereitung</vt:lpstr>
      <vt:lpstr>Lieferung des No.15 3D-X K-Line </vt:lpstr>
      <vt:lpstr>Schnelle und einfache Montage des teilmontierten  No.15 3D-X K-Line </vt:lpstr>
      <vt:lpstr>Montage in 3 einfachen Schritten </vt:lpstr>
      <vt:lpstr>Montage in 3 einfachen Schritten</vt:lpstr>
      <vt:lpstr>Justage</vt:lpstr>
      <vt:lpstr>PowerPoint-Präsentation</vt:lpstr>
      <vt:lpstr>No.15 3D-X K-Line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Foliennummer anlegen</dc:title>
  <dc:creator>Brors, Thore</dc:creator>
  <cp:lastModifiedBy>Holthaus, Michael</cp:lastModifiedBy>
  <cp:revision>172</cp:revision>
  <dcterms:created xsi:type="dcterms:W3CDTF">2022-12-07T16:34:23Z</dcterms:created>
  <dcterms:modified xsi:type="dcterms:W3CDTF">2024-02-29T16:09:31Z</dcterms:modified>
</cp:coreProperties>
</file>