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60"/>
  </p:notesMasterIdLst>
  <p:handoutMasterIdLst>
    <p:handoutMasterId r:id="rId61"/>
  </p:handoutMasterIdLst>
  <p:sldIdLst>
    <p:sldId id="256" r:id="rId2"/>
    <p:sldId id="308" r:id="rId3"/>
    <p:sldId id="259" r:id="rId4"/>
    <p:sldId id="260" r:id="rId5"/>
    <p:sldId id="261" r:id="rId6"/>
    <p:sldId id="354" r:id="rId7"/>
    <p:sldId id="355" r:id="rId8"/>
    <p:sldId id="356" r:id="rId9"/>
    <p:sldId id="357" r:id="rId10"/>
    <p:sldId id="358" r:id="rId11"/>
    <p:sldId id="359" r:id="rId12"/>
    <p:sldId id="265" r:id="rId13"/>
    <p:sldId id="383" r:id="rId14"/>
    <p:sldId id="267" r:id="rId15"/>
    <p:sldId id="324" r:id="rId16"/>
    <p:sldId id="325" r:id="rId17"/>
    <p:sldId id="360" r:id="rId18"/>
    <p:sldId id="270" r:id="rId19"/>
    <p:sldId id="326" r:id="rId20"/>
    <p:sldId id="327" r:id="rId21"/>
    <p:sldId id="328" r:id="rId22"/>
    <p:sldId id="330" r:id="rId23"/>
    <p:sldId id="331" r:id="rId24"/>
    <p:sldId id="332" r:id="rId25"/>
    <p:sldId id="361" r:id="rId26"/>
    <p:sldId id="362" r:id="rId27"/>
    <p:sldId id="363" r:id="rId28"/>
    <p:sldId id="364" r:id="rId29"/>
    <p:sldId id="278" r:id="rId30"/>
    <p:sldId id="365" r:id="rId31"/>
    <p:sldId id="366" r:id="rId32"/>
    <p:sldId id="367" r:id="rId33"/>
    <p:sldId id="283" r:id="rId34"/>
    <p:sldId id="284" r:id="rId35"/>
    <p:sldId id="285" r:id="rId36"/>
    <p:sldId id="384" r:id="rId37"/>
    <p:sldId id="385" r:id="rId38"/>
    <p:sldId id="675" r:id="rId39"/>
    <p:sldId id="386" r:id="rId40"/>
    <p:sldId id="676" r:id="rId41"/>
    <p:sldId id="387" r:id="rId42"/>
    <p:sldId id="677" r:id="rId43"/>
    <p:sldId id="372" r:id="rId44"/>
    <p:sldId id="373" r:id="rId45"/>
    <p:sldId id="388" r:id="rId46"/>
    <p:sldId id="375" r:id="rId47"/>
    <p:sldId id="376" r:id="rId48"/>
    <p:sldId id="377" r:id="rId49"/>
    <p:sldId id="378" r:id="rId50"/>
    <p:sldId id="297" r:id="rId51"/>
    <p:sldId id="349" r:id="rId52"/>
    <p:sldId id="379" r:id="rId53"/>
    <p:sldId id="389" r:id="rId54"/>
    <p:sldId id="381" r:id="rId55"/>
    <p:sldId id="302" r:id="rId56"/>
    <p:sldId id="382" r:id="rId57"/>
    <p:sldId id="304" r:id="rId58"/>
    <p:sldId id="305" r:id="rId59"/>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313"/>
    <a:srgbClr val="ECEDEE"/>
    <a:srgbClr val="FFFFFF"/>
    <a:srgbClr val="D9DCDD"/>
    <a:srgbClr val="C6CACC"/>
    <a:srgbClr val="8E9599"/>
    <a:srgbClr val="D24F97"/>
    <a:srgbClr val="00AECB"/>
    <a:srgbClr val="FFE5A0"/>
    <a:srgbClr val="7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52" autoAdjust="0"/>
    <p:restoredTop sz="94730" autoAdjust="0"/>
  </p:normalViewPr>
  <p:slideViewPr>
    <p:cSldViewPr snapToGrid="0" snapToObjects="1" showGuides="1">
      <p:cViewPr varScale="1">
        <p:scale>
          <a:sx n="109" d="100"/>
          <a:sy n="109" d="100"/>
        </p:scale>
        <p:origin x="336"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78" d="100"/>
          <a:sy n="78" d="100"/>
        </p:scale>
        <p:origin x="309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
          <p:cNvSpPr>
            <a:spLocks noGrp="1"/>
          </p:cNvSpPr>
          <p:nvPr>
            <p:ph type="ftr" sz="quarter" idx="2"/>
          </p:nvPr>
        </p:nvSpPr>
        <p:spPr>
          <a:xfrm>
            <a:off x="0" y="8604000"/>
            <a:ext cx="5040000" cy="540000"/>
          </a:xfrm>
          <a:prstGeom prst="rect">
            <a:avLst/>
          </a:prstGeom>
        </p:spPr>
        <p:txBody>
          <a:bodyPr vert="horz" lIns="360000" tIns="0" rIns="0" bIns="180000" rtlCol="0" anchor="b"/>
          <a:lstStyle>
            <a:lvl1pPr algn="l">
              <a:defRPr sz="1200"/>
            </a:lvl1pPr>
          </a:lstStyle>
          <a:p>
            <a:endParaRPr lang="de-DE" dirty="0">
              <a:latin typeface="Arial" panose="020B0604020202020204" pitchFamily="34" charset="0"/>
            </a:endParaRPr>
          </a:p>
        </p:txBody>
      </p:sp>
      <p:sp>
        <p:nvSpPr>
          <p:cNvPr id="5" name="Foliennummer"/>
          <p:cNvSpPr>
            <a:spLocks noGrp="1"/>
          </p:cNvSpPr>
          <p:nvPr>
            <p:ph type="sldNum" sz="quarter" idx="3"/>
          </p:nvPr>
        </p:nvSpPr>
        <p:spPr>
          <a:xfrm>
            <a:off x="5418000" y="8604000"/>
            <a:ext cx="1440000" cy="540000"/>
          </a:xfrm>
          <a:prstGeom prst="rect">
            <a:avLst/>
          </a:prstGeom>
        </p:spPr>
        <p:txBody>
          <a:bodyPr vert="horz" lIns="0" tIns="0" rIns="360000" bIns="180000" rtlCol="0" anchor="b"/>
          <a:lstStyle>
            <a:lvl1pPr algn="r">
              <a:defRPr sz="1200"/>
            </a:lvl1pPr>
          </a:lstStyle>
          <a:p>
            <a:fld id="{CD9C266D-9BF6-45DD-93F4-23D3D4380AFF}" type="slidenum">
              <a:rPr lang="de-DE" smtClean="0">
                <a:latin typeface="Arial" panose="020B0604020202020204" pitchFamily="34" charset="0"/>
              </a:rPr>
              <a:t>‹Nr.›</a:t>
            </a:fld>
            <a:endParaRPr lang="de-DE" dirty="0">
              <a:latin typeface="Arial" panose="020B0604020202020204" pitchFamily="34" charset="0"/>
            </a:endParaRPr>
          </a:p>
        </p:txBody>
      </p:sp>
    </p:spTree>
    <p:extLst>
      <p:ext uri="{BB962C8B-B14F-4D97-AF65-F5344CB8AC3E}">
        <p14:creationId xmlns:p14="http://schemas.microsoft.com/office/powerpoint/2010/main" val="156793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4" name="Folienbild"/>
          <p:cNvSpPr>
            <a:spLocks noGrp="1" noRot="1" noChangeAspect="1"/>
          </p:cNvSpPr>
          <p:nvPr>
            <p:ph type="sldImg" idx="2"/>
          </p:nvPr>
        </p:nvSpPr>
        <p:spPr bwMode="gray">
          <a:xfrm>
            <a:off x="360000" y="432000"/>
            <a:ext cx="6138000" cy="3454424"/>
          </a:xfrm>
          <a:prstGeom prst="rect">
            <a:avLst/>
          </a:prstGeom>
          <a:noFill/>
          <a:ln w="12700">
            <a:solidFill>
              <a:prstClr val="black"/>
            </a:solidFill>
            <a:miter lim="800000"/>
          </a:ln>
        </p:spPr>
        <p:txBody>
          <a:bodyPr vert="horz" lIns="0" tIns="0" rIns="0" bIns="0" rtlCol="0" anchor="ctr"/>
          <a:lstStyle/>
          <a:p>
            <a:endParaRPr lang="de-DE" noProof="0" dirty="0"/>
          </a:p>
        </p:txBody>
      </p:sp>
      <p:sp>
        <p:nvSpPr>
          <p:cNvPr id="5" name="Notizen"/>
          <p:cNvSpPr>
            <a:spLocks noGrp="1"/>
          </p:cNvSpPr>
          <p:nvPr>
            <p:ph type="body" sz="quarter" idx="3"/>
          </p:nvPr>
        </p:nvSpPr>
        <p:spPr bwMode="gray">
          <a:xfrm>
            <a:off x="359999" y="4248000"/>
            <a:ext cx="6138000" cy="4068000"/>
          </a:xfrm>
          <a:prstGeom prst="rect">
            <a:avLst/>
          </a:prstGeom>
        </p:spPr>
        <p:txBody>
          <a:bodyPr vert="horz" lIns="0" tIns="0" rIns="0" bIns="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
          <p:cNvSpPr>
            <a:spLocks noGrp="1"/>
          </p:cNvSpPr>
          <p:nvPr>
            <p:ph type="ftr" sz="quarter" idx="4"/>
          </p:nvPr>
        </p:nvSpPr>
        <p:spPr bwMode="gray">
          <a:xfrm>
            <a:off x="0" y="8604000"/>
            <a:ext cx="5040000" cy="540000"/>
          </a:xfrm>
          <a:prstGeom prst="rect">
            <a:avLst/>
          </a:prstGeom>
        </p:spPr>
        <p:txBody>
          <a:bodyPr vert="horz" lIns="360000" tIns="0" rIns="0" bIns="180000" rtlCol="0" anchor="b"/>
          <a:lstStyle>
            <a:lvl1pPr algn="l">
              <a:defRPr sz="1200">
                <a:latin typeface="Arial" panose="020B0604020202020204" pitchFamily="34" charset="0"/>
              </a:defRPr>
            </a:lvl1pPr>
          </a:lstStyle>
          <a:p>
            <a:endParaRPr lang="de-DE" dirty="0"/>
          </a:p>
        </p:txBody>
      </p:sp>
      <p:sp>
        <p:nvSpPr>
          <p:cNvPr id="7" name="Foliennummer"/>
          <p:cNvSpPr>
            <a:spLocks noGrp="1"/>
          </p:cNvSpPr>
          <p:nvPr>
            <p:ph type="sldNum" sz="quarter" idx="5"/>
          </p:nvPr>
        </p:nvSpPr>
        <p:spPr bwMode="gray">
          <a:xfrm>
            <a:off x="5418000" y="8604000"/>
            <a:ext cx="1440000" cy="540000"/>
          </a:xfrm>
          <a:prstGeom prst="rect">
            <a:avLst/>
          </a:prstGeom>
        </p:spPr>
        <p:txBody>
          <a:bodyPr vert="horz" lIns="0" tIns="0" rIns="360000" bIns="180000" rtlCol="0" anchor="b"/>
          <a:lstStyle>
            <a:lvl1pPr algn="r">
              <a:defRPr sz="1200">
                <a:latin typeface="Arial" panose="020B0604020202020204" pitchFamily="34" charset="0"/>
              </a:defRPr>
            </a:lvl1pPr>
          </a:lstStyle>
          <a:p>
            <a:fld id="{92DA5471-CC57-402A-9527-36A1D012F698}" type="slidenum">
              <a:rPr lang="de-DE" smtClean="0"/>
              <a:pPr/>
              <a:t>‹Nr.›</a:t>
            </a:fld>
            <a:endParaRPr lang="de-DE" dirty="0"/>
          </a:p>
        </p:txBody>
      </p:sp>
    </p:spTree>
    <p:extLst>
      <p:ext uri="{BB962C8B-B14F-4D97-AF65-F5344CB8AC3E}">
        <p14:creationId xmlns:p14="http://schemas.microsoft.com/office/powerpoint/2010/main" val="12865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bg bwMode="gray">
      <p:bgRef idx="1001">
        <a:schemeClr val="bg1"/>
      </p:bgRef>
    </p:bg>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B48C1961-860D-4E4F-B0F2-4834C3F451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46"/>
            <a:ext cx="12190413" cy="6857107"/>
          </a:xfrm>
          <a:prstGeom prst="rect">
            <a:avLst/>
          </a:prstGeom>
        </p:spPr>
      </p:pic>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38" name="Referent">
            <a:extLst>
              <a:ext uri="{FF2B5EF4-FFF2-40B4-BE49-F238E27FC236}">
                <a16:creationId xmlns:a16="http://schemas.microsoft.com/office/drawing/2014/main" id="{314D978E-7C55-5488-BCDF-B0F86DA69B33}"/>
              </a:ext>
            </a:extLst>
          </p:cNvPr>
          <p:cNvSpPr>
            <a:spLocks noGrp="1"/>
          </p:cNvSpPr>
          <p:nvPr>
            <p:ph type="body" sz="quarter" idx="14" hasCustomPrompt="1"/>
          </p:nvPr>
        </p:nvSpPr>
        <p:spPr bwMode="gray">
          <a:xfrm>
            <a:off x="909637" y="4631228"/>
            <a:ext cx="5185569" cy="288000"/>
          </a:xfrm>
        </p:spPr>
        <p:txBody>
          <a:bodyPr/>
          <a:lstStyle>
            <a:lvl1pPr marL="0" indent="0">
              <a:buNone/>
              <a:defRPr sz="1800">
                <a:solidFill>
                  <a:schemeClr val="bg1"/>
                </a:solidFill>
              </a:defRPr>
            </a:lvl1pPr>
            <a:lvl5pPr>
              <a:defRPr/>
            </a:lvl5pPr>
          </a:lstStyle>
          <a:p>
            <a:pPr lvl="0"/>
            <a:r>
              <a:rPr lang="de-DE" dirty="0"/>
              <a:t>Name des Referenten</a:t>
            </a:r>
          </a:p>
        </p:txBody>
      </p:sp>
      <p:sp>
        <p:nvSpPr>
          <p:cNvPr id="41" name="Monat">
            <a:extLst>
              <a:ext uri="{FF2B5EF4-FFF2-40B4-BE49-F238E27FC236}">
                <a16:creationId xmlns:a16="http://schemas.microsoft.com/office/drawing/2014/main" id="{C4B9BCEC-7D21-3403-0A51-C6D3C7BF2F18}"/>
              </a:ext>
            </a:extLst>
          </p:cNvPr>
          <p:cNvSpPr>
            <a:spLocks noGrp="1"/>
          </p:cNvSpPr>
          <p:nvPr>
            <p:ph type="body" sz="quarter" idx="15" hasCustomPrompt="1"/>
          </p:nvPr>
        </p:nvSpPr>
        <p:spPr bwMode="gray">
          <a:xfrm>
            <a:off x="909637" y="2085947"/>
            <a:ext cx="1431959" cy="332830"/>
          </a:xfrm>
          <a:solidFill>
            <a:schemeClr val="accent1"/>
          </a:solidFill>
        </p:spPr>
        <p:txBody>
          <a:bodyPr wrap="none" lIns="144000" tIns="72000" rIns="144000" bIns="72000">
            <a:spAutoFit/>
          </a:bodyPr>
          <a:lstStyle>
            <a:lvl1pPr marL="0" indent="0">
              <a:buNone/>
              <a:defRPr sz="1200" b="1" cap="all" spc="100" baseline="0">
                <a:solidFill>
                  <a:schemeClr val="bg2"/>
                </a:solidFill>
              </a:defRPr>
            </a:lvl1pPr>
            <a:lvl5pPr>
              <a:defRPr/>
            </a:lvl5pPr>
          </a:lstStyle>
          <a:p>
            <a:pPr lvl="0"/>
            <a:r>
              <a:rPr lang="de-DE" dirty="0"/>
              <a:t>Monat Jahr</a:t>
            </a:r>
          </a:p>
        </p:txBody>
      </p:sp>
      <p:sp>
        <p:nvSpPr>
          <p:cNvPr id="20" name="Textplatzhalter 19">
            <a:extLst>
              <a:ext uri="{FF2B5EF4-FFF2-40B4-BE49-F238E27FC236}">
                <a16:creationId xmlns:a16="http://schemas.microsoft.com/office/drawing/2014/main" id="{D50BEC46-1D71-44A9-A1E6-F18981E59868}"/>
              </a:ext>
            </a:extLst>
          </p:cNvPr>
          <p:cNvSpPr>
            <a:spLocks noGrp="1"/>
          </p:cNvSpPr>
          <p:nvPr>
            <p:ph type="body" sz="quarter" idx="16" hasCustomPrompt="1"/>
          </p:nvPr>
        </p:nvSpPr>
        <p:spPr>
          <a:xfrm>
            <a:off x="909638" y="2578428"/>
            <a:ext cx="5408612" cy="1728353"/>
          </a:xfrm>
        </p:spPr>
        <p:txBody>
          <a:bodyPr/>
          <a:lstStyle>
            <a:lvl1pPr marL="0" indent="0">
              <a:lnSpc>
                <a:spcPct val="100000"/>
              </a:lnSpc>
              <a:spcAft>
                <a:spcPts val="200"/>
              </a:spcAft>
              <a:buNone/>
              <a:defRPr sz="6000" b="1">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de-DE" dirty="0"/>
              <a:t>Titel der</a:t>
            </a:r>
            <a:br>
              <a:rPr lang="de-DE" dirty="0"/>
            </a:br>
            <a:r>
              <a:rPr lang="de-DE" dirty="0"/>
              <a:t>Präsentation</a:t>
            </a:r>
          </a:p>
        </p:txBody>
      </p:sp>
      <p:pic>
        <p:nvPicPr>
          <p:cNvPr id="30" name="Grafik 29">
            <a:extLst>
              <a:ext uri="{FF2B5EF4-FFF2-40B4-BE49-F238E27FC236}">
                <a16:creationId xmlns:a16="http://schemas.microsoft.com/office/drawing/2014/main" id="{9FF3B417-C926-4493-AB2E-1D46A06002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78370" y="292332"/>
            <a:ext cx="2416703" cy="373137"/>
          </a:xfrm>
          <a:prstGeom prst="rect">
            <a:avLst/>
          </a:prstGeom>
        </p:spPr>
      </p:pic>
    </p:spTree>
    <p:extLst>
      <p:ext uri="{BB962C8B-B14F-4D97-AF65-F5344CB8AC3E}">
        <p14:creationId xmlns:p14="http://schemas.microsoft.com/office/powerpoint/2010/main" val="81287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o">
    <p:bg bwMode="gray">
      <p:bgRef idx="1001">
        <a:schemeClr val="bg1"/>
      </p:bgRef>
    </p:bg>
    <p:spTree>
      <p:nvGrpSpPr>
        <p:cNvPr id="1" name=""/>
        <p:cNvGrpSpPr/>
        <p:nvPr/>
      </p:nvGrpSpPr>
      <p:grpSpPr>
        <a:xfrm>
          <a:off x="0" y="0"/>
          <a:ext cx="0" cy="0"/>
          <a:chOff x="0" y="0"/>
          <a:chExt cx="0" cy="0"/>
        </a:xfrm>
      </p:grpSpPr>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lvl1pPr>
              <a:defRPr>
                <a:solidFill>
                  <a:schemeClr val="tx1"/>
                </a:solidFill>
              </a:defRPr>
            </a:lvl1p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5" name="Titel 4">
            <a:extLst>
              <a:ext uri="{FF2B5EF4-FFF2-40B4-BE49-F238E27FC236}">
                <a16:creationId xmlns:a16="http://schemas.microsoft.com/office/drawing/2014/main" id="{BC681CB5-4DD5-43BA-9EE1-AF9DC5B3164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3608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spaltig">
    <p:bg bwMode="gray">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5" name="Inhalt 1">
            <a:extLst>
              <a:ext uri="{FF2B5EF4-FFF2-40B4-BE49-F238E27FC236}">
                <a16:creationId xmlns:a16="http://schemas.microsoft.com/office/drawing/2014/main" id="{A13CB3B9-DB16-C3EE-4629-C3586FCC5193}"/>
              </a:ext>
            </a:extLst>
          </p:cNvPr>
          <p:cNvSpPr>
            <a:spLocks noGrp="1"/>
          </p:cNvSpPr>
          <p:nvPr>
            <p:ph sz="quarter" idx="14"/>
          </p:nvPr>
        </p:nvSpPr>
        <p:spPr bwMode="gray">
          <a:xfrm>
            <a:off x="540406" y="2065338"/>
            <a:ext cx="11109600"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28613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spaltig">
    <p:bg bwMode="gray">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5" name="Inhalt 1">
            <a:extLst>
              <a:ext uri="{FF2B5EF4-FFF2-40B4-BE49-F238E27FC236}">
                <a16:creationId xmlns:a16="http://schemas.microsoft.com/office/drawing/2014/main" id="{A13CB3B9-DB16-C3EE-4629-C3586FCC5193}"/>
              </a:ext>
            </a:extLst>
          </p:cNvPr>
          <p:cNvSpPr>
            <a:spLocks noGrp="1"/>
          </p:cNvSpPr>
          <p:nvPr>
            <p:ph sz="quarter" idx="14"/>
          </p:nvPr>
        </p:nvSpPr>
        <p:spPr bwMode="gray">
          <a:xfrm>
            <a:off x="540406" y="2065338"/>
            <a:ext cx="5284800"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 2">
            <a:extLst>
              <a:ext uri="{FF2B5EF4-FFF2-40B4-BE49-F238E27FC236}">
                <a16:creationId xmlns:a16="http://schemas.microsoft.com/office/drawing/2014/main" id="{BC0CAA98-29BD-4619-4F1E-483410B4E829}"/>
              </a:ext>
            </a:extLst>
          </p:cNvPr>
          <p:cNvSpPr>
            <a:spLocks noGrp="1"/>
          </p:cNvSpPr>
          <p:nvPr>
            <p:ph sz="quarter" idx="15"/>
          </p:nvPr>
        </p:nvSpPr>
        <p:spPr bwMode="gray">
          <a:xfrm>
            <a:off x="6365207" y="2065338"/>
            <a:ext cx="5284800"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5778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reispaltig">
    <p:bg bwMode="gray">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5" name="Inhalt 1">
            <a:extLst>
              <a:ext uri="{FF2B5EF4-FFF2-40B4-BE49-F238E27FC236}">
                <a16:creationId xmlns:a16="http://schemas.microsoft.com/office/drawing/2014/main" id="{A13CB3B9-DB16-C3EE-4629-C3586FCC5193}"/>
              </a:ext>
            </a:extLst>
          </p:cNvPr>
          <p:cNvSpPr>
            <a:spLocks noGrp="1"/>
          </p:cNvSpPr>
          <p:nvPr>
            <p:ph sz="quarter" idx="14"/>
          </p:nvPr>
        </p:nvSpPr>
        <p:spPr bwMode="gray">
          <a:xfrm>
            <a:off x="540406" y="2065338"/>
            <a:ext cx="3343065"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 2">
            <a:extLst>
              <a:ext uri="{FF2B5EF4-FFF2-40B4-BE49-F238E27FC236}">
                <a16:creationId xmlns:a16="http://schemas.microsoft.com/office/drawing/2014/main" id="{BC0CAA98-29BD-4619-4F1E-483410B4E829}"/>
              </a:ext>
            </a:extLst>
          </p:cNvPr>
          <p:cNvSpPr>
            <a:spLocks noGrp="1"/>
          </p:cNvSpPr>
          <p:nvPr>
            <p:ph sz="quarter" idx="15"/>
          </p:nvPr>
        </p:nvSpPr>
        <p:spPr bwMode="gray">
          <a:xfrm>
            <a:off x="4423471" y="2065338"/>
            <a:ext cx="3343065"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Inhalt 3">
            <a:extLst>
              <a:ext uri="{FF2B5EF4-FFF2-40B4-BE49-F238E27FC236}">
                <a16:creationId xmlns:a16="http://schemas.microsoft.com/office/drawing/2014/main" id="{D0EFEC54-6789-DCFB-E682-D3D206EC2379}"/>
              </a:ext>
            </a:extLst>
          </p:cNvPr>
          <p:cNvSpPr>
            <a:spLocks noGrp="1"/>
          </p:cNvSpPr>
          <p:nvPr>
            <p:ph sz="quarter" idx="16"/>
          </p:nvPr>
        </p:nvSpPr>
        <p:spPr bwMode="gray">
          <a:xfrm>
            <a:off x="8306942" y="2065338"/>
            <a:ext cx="3343065"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9927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it Bild schmal">
    <p:bg bwMode="gray">
      <p:bgRef idx="1001">
        <a:schemeClr val="bg1"/>
      </p:bgRef>
    </p:bg>
    <p:spTree>
      <p:nvGrpSpPr>
        <p:cNvPr id="1" name=""/>
        <p:cNvGrpSpPr/>
        <p:nvPr/>
      </p:nvGrpSpPr>
      <p:grpSpPr>
        <a:xfrm>
          <a:off x="0" y="0"/>
          <a:ext cx="0" cy="0"/>
          <a:chOff x="0" y="0"/>
          <a:chExt cx="0" cy="0"/>
        </a:xfrm>
      </p:grpSpPr>
      <p:sp>
        <p:nvSpPr>
          <p:cNvPr id="11" name="Bild">
            <a:extLst>
              <a:ext uri="{FF2B5EF4-FFF2-40B4-BE49-F238E27FC236}">
                <a16:creationId xmlns:a16="http://schemas.microsoft.com/office/drawing/2014/main" id="{2D2A6D19-170A-DCAE-BA61-B117CE8BFE00}"/>
              </a:ext>
            </a:extLst>
          </p:cNvPr>
          <p:cNvSpPr>
            <a:spLocks noGrp="1" noChangeAspect="1"/>
          </p:cNvSpPr>
          <p:nvPr>
            <p:ph type="pic" sz="quarter" idx="10"/>
          </p:nvPr>
        </p:nvSpPr>
        <p:spPr bwMode="gray">
          <a:xfrm>
            <a:off x="7994421" y="0"/>
            <a:ext cx="4195714" cy="6858000"/>
          </a:xfrm>
          <a:custGeom>
            <a:avLst/>
            <a:gdLst>
              <a:gd name="connsiteX0" fmla="*/ 0 w 4195714"/>
              <a:gd name="connsiteY0" fmla="*/ 0 h 6858000"/>
              <a:gd name="connsiteX1" fmla="*/ 4195714 w 4195714"/>
              <a:gd name="connsiteY1" fmla="*/ 0 h 6858000"/>
              <a:gd name="connsiteX2" fmla="*/ 4195714 w 4195714"/>
              <a:gd name="connsiteY2" fmla="*/ 6858000 h 6858000"/>
              <a:gd name="connsiteX3" fmla="*/ 83019 w 4195714"/>
              <a:gd name="connsiteY3" fmla="*/ 6858000 h 6858000"/>
              <a:gd name="connsiteX4" fmla="*/ 155533 w 4195714"/>
              <a:gd name="connsiteY4" fmla="*/ 6553790 h 6858000"/>
              <a:gd name="connsiteX5" fmla="*/ 82461 w 4195714"/>
              <a:gd name="connsiteY5" fmla="*/ 343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714" h="6858000">
                <a:moveTo>
                  <a:pt x="0" y="0"/>
                </a:moveTo>
                <a:lnTo>
                  <a:pt x="4195714" y="0"/>
                </a:lnTo>
                <a:lnTo>
                  <a:pt x="4195714" y="6858000"/>
                </a:lnTo>
                <a:lnTo>
                  <a:pt x="83019" y="6858000"/>
                </a:lnTo>
                <a:lnTo>
                  <a:pt x="155533" y="6553790"/>
                </a:lnTo>
                <a:cubicBezTo>
                  <a:pt x="570940" y="4619385"/>
                  <a:pt x="524929" y="2345182"/>
                  <a:pt x="82461" y="343121"/>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15" name="Layer">
            <a:extLst>
              <a:ext uri="{FF2B5EF4-FFF2-40B4-BE49-F238E27FC236}">
                <a16:creationId xmlns:a16="http://schemas.microsoft.com/office/drawing/2014/main" id="{8300DA1F-7F15-3A87-0ABF-B5373A4A23C1}"/>
              </a:ext>
            </a:extLst>
          </p:cNvPr>
          <p:cNvSpPr>
            <a:spLocks noGrp="1" noChangeAspect="1"/>
          </p:cNvSpPr>
          <p:nvPr>
            <p:ph type="body" sz="quarter" idx="17" hasCustomPrompt="1"/>
          </p:nvPr>
        </p:nvSpPr>
        <p:spPr bwMode="gray">
          <a:xfrm>
            <a:off x="8077718" y="3977999"/>
            <a:ext cx="4112695" cy="2880001"/>
          </a:xfrm>
          <a:custGeom>
            <a:avLst/>
            <a:gdLst>
              <a:gd name="connsiteX0" fmla="*/ 355622 w 4112695"/>
              <a:gd name="connsiteY0" fmla="*/ 0 h 2880001"/>
              <a:gd name="connsiteX1" fmla="*/ 4112695 w 4112695"/>
              <a:gd name="connsiteY1" fmla="*/ 0 h 2880001"/>
              <a:gd name="connsiteX2" fmla="*/ 4112695 w 4112695"/>
              <a:gd name="connsiteY2" fmla="*/ 2880001 h 2880001"/>
              <a:gd name="connsiteX3" fmla="*/ 0 w 4112695"/>
              <a:gd name="connsiteY3" fmla="*/ 2880001 h 2880001"/>
              <a:gd name="connsiteX4" fmla="*/ 72514 w 4112695"/>
              <a:gd name="connsiteY4" fmla="*/ 2575791 h 2880001"/>
              <a:gd name="connsiteX5" fmla="*/ 348612 w 4112695"/>
              <a:gd name="connsiteY5" fmla="*/ 288504 h 288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2695" h="2880001">
                <a:moveTo>
                  <a:pt x="355622" y="0"/>
                </a:moveTo>
                <a:lnTo>
                  <a:pt x="4112695" y="0"/>
                </a:lnTo>
                <a:lnTo>
                  <a:pt x="4112695" y="2880001"/>
                </a:lnTo>
                <a:lnTo>
                  <a:pt x="0" y="2880001"/>
                </a:lnTo>
                <a:lnTo>
                  <a:pt x="72514" y="2575791"/>
                </a:lnTo>
                <a:cubicBezTo>
                  <a:pt x="228292" y="1850389"/>
                  <a:pt x="319183" y="1077203"/>
                  <a:pt x="348612" y="288504"/>
                </a:cubicBezTo>
                <a:close/>
              </a:path>
            </a:pathLst>
          </a:custGeom>
          <a:gradFill>
            <a:gsLst>
              <a:gs pos="68000">
                <a:schemeClr val="accent2">
                  <a:lumMod val="75000"/>
                  <a:alpha val="0"/>
                </a:schemeClr>
              </a:gs>
              <a:gs pos="97000">
                <a:schemeClr val="accent2">
                  <a:lumMod val="75000"/>
                  <a:alpha val="38000"/>
                </a:schemeClr>
              </a:gs>
            </a:gsLst>
            <a:lin ang="5400000" scaled="0"/>
          </a:gradFill>
        </p:spPr>
        <p:txBody>
          <a:bodyPr wrap="square">
            <a:noAutofit/>
          </a:bodyPr>
          <a:lstStyle>
            <a:lvl1pPr marL="0" indent="0">
              <a:buNone/>
              <a:defRPr/>
            </a:lvl1pPr>
          </a:lstStyle>
          <a:p>
            <a:pPr lvl="0"/>
            <a:r>
              <a:rPr lang="de-DE" dirty="0"/>
              <a:t> </a:t>
            </a:r>
          </a:p>
        </p:txBody>
      </p:sp>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7" y="720748"/>
            <a:ext cx="7226130" cy="864000"/>
          </a:xfrm>
        </p:spPr>
        <p:txBody>
          <a:body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lvl1pPr>
              <a:defRPr>
                <a:solidFill>
                  <a:schemeClr val="bg1"/>
                </a:solidFill>
              </a:defRPr>
            </a:lvl1p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7223885" cy="180000"/>
          </a:xfrm>
        </p:spPr>
        <p:txBody>
          <a:bodyPr/>
          <a:lstStyle>
            <a:lvl1pPr marL="0" indent="0">
              <a:buNone/>
              <a:defRPr sz="1200" cap="all" spc="100" baseline="0"/>
            </a:lvl1pPr>
          </a:lstStyle>
          <a:p>
            <a:pPr lvl="0"/>
            <a:r>
              <a:rPr lang="de-DE" dirty="0"/>
              <a:t>Name des Kapitels</a:t>
            </a:r>
          </a:p>
        </p:txBody>
      </p:sp>
      <p:sp>
        <p:nvSpPr>
          <p:cNvPr id="5" name="Inhalt 1">
            <a:extLst>
              <a:ext uri="{FF2B5EF4-FFF2-40B4-BE49-F238E27FC236}">
                <a16:creationId xmlns:a16="http://schemas.microsoft.com/office/drawing/2014/main" id="{A13CB3B9-DB16-C3EE-4629-C3586FCC5193}"/>
              </a:ext>
            </a:extLst>
          </p:cNvPr>
          <p:cNvSpPr>
            <a:spLocks noGrp="1"/>
          </p:cNvSpPr>
          <p:nvPr>
            <p:ph sz="quarter" idx="14"/>
          </p:nvPr>
        </p:nvSpPr>
        <p:spPr bwMode="gray">
          <a:xfrm>
            <a:off x="540406" y="2065338"/>
            <a:ext cx="3343065"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 2">
            <a:extLst>
              <a:ext uri="{FF2B5EF4-FFF2-40B4-BE49-F238E27FC236}">
                <a16:creationId xmlns:a16="http://schemas.microsoft.com/office/drawing/2014/main" id="{BC0CAA98-29BD-4619-4F1E-483410B4E829}"/>
              </a:ext>
            </a:extLst>
          </p:cNvPr>
          <p:cNvSpPr>
            <a:spLocks noGrp="1"/>
          </p:cNvSpPr>
          <p:nvPr>
            <p:ph sz="quarter" idx="15"/>
          </p:nvPr>
        </p:nvSpPr>
        <p:spPr bwMode="gray">
          <a:xfrm>
            <a:off x="4423471" y="2065338"/>
            <a:ext cx="3343065"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1726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it Bild breit">
    <p:bg bwMode="gray">
      <p:bgRef idx="1001">
        <a:schemeClr val="bg1"/>
      </p:bgRef>
    </p:bg>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0E156468-EE8E-690D-3867-1789C4F39342}"/>
              </a:ext>
            </a:extLst>
          </p:cNvPr>
          <p:cNvSpPr>
            <a:spLocks noGrp="1" noChangeAspect="1"/>
          </p:cNvSpPr>
          <p:nvPr>
            <p:ph type="pic" sz="quarter" idx="10"/>
          </p:nvPr>
        </p:nvSpPr>
        <p:spPr bwMode="gray">
          <a:xfrm>
            <a:off x="6365206" y="0"/>
            <a:ext cx="5825206" cy="6857106"/>
          </a:xfrm>
          <a:custGeom>
            <a:avLst/>
            <a:gdLst>
              <a:gd name="connsiteX0" fmla="*/ 0 w 5825206"/>
              <a:gd name="connsiteY0" fmla="*/ 0 h 6857106"/>
              <a:gd name="connsiteX1" fmla="*/ 1629492 w 5825206"/>
              <a:gd name="connsiteY1" fmla="*/ 0 h 6857106"/>
              <a:gd name="connsiteX2" fmla="*/ 1968500 w 5825206"/>
              <a:gd name="connsiteY2" fmla="*/ 0 h 6857106"/>
              <a:gd name="connsiteX3" fmla="*/ 3856706 w 5825206"/>
              <a:gd name="connsiteY3" fmla="*/ 0 h 6857106"/>
              <a:gd name="connsiteX4" fmla="*/ 4195714 w 5825206"/>
              <a:gd name="connsiteY4" fmla="*/ 0 h 6857106"/>
              <a:gd name="connsiteX5" fmla="*/ 5825206 w 5825206"/>
              <a:gd name="connsiteY5" fmla="*/ 0 h 6857106"/>
              <a:gd name="connsiteX6" fmla="*/ 5825206 w 5825206"/>
              <a:gd name="connsiteY6" fmla="*/ 6857106 h 6857106"/>
              <a:gd name="connsiteX7" fmla="*/ 83233 w 5825206"/>
              <a:gd name="connsiteY7" fmla="*/ 6857106 h 6857106"/>
              <a:gd name="connsiteX8" fmla="*/ 155534 w 5825206"/>
              <a:gd name="connsiteY8" fmla="*/ 6553790 h 6857106"/>
              <a:gd name="connsiteX9" fmla="*/ 82461 w 5825206"/>
              <a:gd name="connsiteY9" fmla="*/ 343121 h 685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5206" h="6857106">
                <a:moveTo>
                  <a:pt x="0" y="0"/>
                </a:moveTo>
                <a:lnTo>
                  <a:pt x="1629492" y="0"/>
                </a:lnTo>
                <a:lnTo>
                  <a:pt x="1968500" y="0"/>
                </a:lnTo>
                <a:lnTo>
                  <a:pt x="3856706" y="0"/>
                </a:lnTo>
                <a:lnTo>
                  <a:pt x="4195714" y="0"/>
                </a:lnTo>
                <a:lnTo>
                  <a:pt x="5825206" y="0"/>
                </a:lnTo>
                <a:lnTo>
                  <a:pt x="5825206" y="6857106"/>
                </a:lnTo>
                <a:lnTo>
                  <a:pt x="83233" y="6857106"/>
                </a:lnTo>
                <a:lnTo>
                  <a:pt x="155534" y="6553790"/>
                </a:lnTo>
                <a:cubicBezTo>
                  <a:pt x="570940" y="4619385"/>
                  <a:pt x="524929" y="2345182"/>
                  <a:pt x="82461" y="343121"/>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7" y="720748"/>
            <a:ext cx="5284800" cy="864000"/>
          </a:xfrm>
        </p:spPr>
        <p:txBody>
          <a:bodyPr/>
          <a:lstStyle/>
          <a:p>
            <a:r>
              <a:rPr lang="de-DE"/>
              <a:t>Titelmasterformat durch Klicken bearbeiten</a:t>
            </a:r>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5283158" cy="180000"/>
          </a:xfrm>
        </p:spPr>
        <p:txBody>
          <a:bodyPr/>
          <a:lstStyle>
            <a:lvl1pPr marL="0" indent="0">
              <a:buNone/>
              <a:defRPr sz="1200" cap="all" spc="100" baseline="0"/>
            </a:lvl1pPr>
          </a:lstStyle>
          <a:p>
            <a:pPr lvl="0"/>
            <a:r>
              <a:rPr lang="de-DE" dirty="0"/>
              <a:t>Name des Kapitels</a:t>
            </a:r>
          </a:p>
        </p:txBody>
      </p:sp>
      <p:sp>
        <p:nvSpPr>
          <p:cNvPr id="5" name="Inhalt">
            <a:extLst>
              <a:ext uri="{FF2B5EF4-FFF2-40B4-BE49-F238E27FC236}">
                <a16:creationId xmlns:a16="http://schemas.microsoft.com/office/drawing/2014/main" id="{A13CB3B9-DB16-C3EE-4629-C3586FCC5193}"/>
              </a:ext>
            </a:extLst>
          </p:cNvPr>
          <p:cNvSpPr>
            <a:spLocks noGrp="1"/>
          </p:cNvSpPr>
          <p:nvPr>
            <p:ph sz="quarter" idx="14"/>
          </p:nvPr>
        </p:nvSpPr>
        <p:spPr bwMode="gray">
          <a:xfrm>
            <a:off x="540406" y="2065338"/>
            <a:ext cx="5284800" cy="396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ayer">
            <a:extLst>
              <a:ext uri="{FF2B5EF4-FFF2-40B4-BE49-F238E27FC236}">
                <a16:creationId xmlns:a16="http://schemas.microsoft.com/office/drawing/2014/main" id="{169398DE-92CB-F70C-471B-BD68C8E6BC52}"/>
              </a:ext>
            </a:extLst>
          </p:cNvPr>
          <p:cNvSpPr>
            <a:spLocks noGrp="1" noChangeAspect="1"/>
          </p:cNvSpPr>
          <p:nvPr>
            <p:ph type="body" sz="quarter" idx="17" hasCustomPrompt="1"/>
          </p:nvPr>
        </p:nvSpPr>
        <p:spPr bwMode="gray">
          <a:xfrm>
            <a:off x="6448439" y="3977999"/>
            <a:ext cx="5741973" cy="2880001"/>
          </a:xfrm>
          <a:custGeom>
            <a:avLst/>
            <a:gdLst>
              <a:gd name="connsiteX0" fmla="*/ 355430 w 5741973"/>
              <a:gd name="connsiteY0" fmla="*/ 0 h 2880001"/>
              <a:gd name="connsiteX1" fmla="*/ 5741973 w 5741973"/>
              <a:gd name="connsiteY1" fmla="*/ 0 h 2880001"/>
              <a:gd name="connsiteX2" fmla="*/ 5741973 w 5741973"/>
              <a:gd name="connsiteY2" fmla="*/ 2880001 h 2880001"/>
              <a:gd name="connsiteX3" fmla="*/ 0 w 5741973"/>
              <a:gd name="connsiteY3" fmla="*/ 2880001 h 2880001"/>
              <a:gd name="connsiteX4" fmla="*/ 72301 w 5741973"/>
              <a:gd name="connsiteY4" fmla="*/ 2576685 h 2880001"/>
              <a:gd name="connsiteX5" fmla="*/ 348398 w 5741973"/>
              <a:gd name="connsiteY5" fmla="*/ 289398 h 288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973" h="2880001">
                <a:moveTo>
                  <a:pt x="355430" y="0"/>
                </a:moveTo>
                <a:lnTo>
                  <a:pt x="5741973" y="0"/>
                </a:lnTo>
                <a:lnTo>
                  <a:pt x="5741973" y="2880001"/>
                </a:lnTo>
                <a:lnTo>
                  <a:pt x="0" y="2880001"/>
                </a:lnTo>
                <a:lnTo>
                  <a:pt x="72301" y="2576685"/>
                </a:lnTo>
                <a:cubicBezTo>
                  <a:pt x="228079" y="1851283"/>
                  <a:pt x="318969" y="1078097"/>
                  <a:pt x="348398" y="289398"/>
                </a:cubicBezTo>
                <a:close/>
              </a:path>
            </a:pathLst>
          </a:custGeom>
          <a:gradFill>
            <a:gsLst>
              <a:gs pos="68000">
                <a:schemeClr val="accent2">
                  <a:lumMod val="75000"/>
                  <a:alpha val="0"/>
                </a:schemeClr>
              </a:gs>
              <a:gs pos="97000">
                <a:schemeClr val="accent2">
                  <a:lumMod val="75000"/>
                  <a:alpha val="38000"/>
                </a:schemeClr>
              </a:gs>
            </a:gsLst>
            <a:lin ang="5400000" scaled="0"/>
          </a:gradFill>
        </p:spPr>
        <p:txBody>
          <a:bodyPr wrap="square">
            <a:noAutofit/>
          </a:bodyPr>
          <a:lstStyle>
            <a:lvl1pPr marL="0" indent="0">
              <a:buNone/>
              <a:defRPr/>
            </a:lvl1pPr>
          </a:lstStyle>
          <a:p>
            <a:pPr lvl="0"/>
            <a:r>
              <a:rPr lang="de-DE" dirty="0"/>
              <a:t> </a:t>
            </a:r>
          </a:p>
        </p:txBody>
      </p:sp>
      <p:sp>
        <p:nvSpPr>
          <p:cNvPr id="4" name="Foliennummer">
            <a:extLst>
              <a:ext uri="{FF2B5EF4-FFF2-40B4-BE49-F238E27FC236}">
                <a16:creationId xmlns:a16="http://schemas.microsoft.com/office/drawing/2014/main" id="{88CA690A-4FBC-B0C8-226E-380014ABC988}"/>
              </a:ext>
            </a:extLst>
          </p:cNvPr>
          <p:cNvSpPr>
            <a:spLocks noGrp="1" noChangeAspect="1"/>
          </p:cNvSpPr>
          <p:nvPr>
            <p:ph type="sldNum" sz="quarter" idx="11"/>
          </p:nvPr>
        </p:nvSpPr>
        <p:spPr bwMode="gray"/>
        <p:txBody>
          <a:bodyPr/>
          <a:lstStyle>
            <a:lvl1pPr>
              <a:defRPr>
                <a:solidFill>
                  <a:schemeClr val="bg1"/>
                </a:solidFill>
              </a:defRPr>
            </a:lvl1pPr>
          </a:lstStyle>
          <a:p>
            <a:fld id="{02CEFE82-39F2-4F47-8A0C-D5AB3496FA5C}" type="slidenum">
              <a:rPr lang="de-DE" smtClean="0"/>
              <a:pPr/>
              <a:t>‹Nr.›</a:t>
            </a:fld>
            <a:endParaRPr lang="de-DE" dirty="0"/>
          </a:p>
        </p:txBody>
      </p:sp>
    </p:spTree>
    <p:extLst>
      <p:ext uri="{BB962C8B-B14F-4D97-AF65-F5344CB8AC3E}">
        <p14:creationId xmlns:p14="http://schemas.microsoft.com/office/powerpoint/2010/main" val="181141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ilder">
    <p:bg bwMode="gray">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8" name="Kreis 1">
            <a:extLst>
              <a:ext uri="{FF2B5EF4-FFF2-40B4-BE49-F238E27FC236}">
                <a16:creationId xmlns:a16="http://schemas.microsoft.com/office/drawing/2014/main" id="{43140F7A-AE03-762E-1632-AF004AB3B48B}"/>
              </a:ext>
            </a:extLst>
          </p:cNvPr>
          <p:cNvSpPr>
            <a:spLocks noChangeAspect="1"/>
          </p:cNvSpPr>
          <p:nvPr userDrawn="1"/>
        </p:nvSpPr>
        <p:spPr bwMode="gray">
          <a:xfrm>
            <a:off x="973125" y="2085184"/>
            <a:ext cx="2484000" cy="248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9" name="Bild 1">
            <a:extLst>
              <a:ext uri="{FF2B5EF4-FFF2-40B4-BE49-F238E27FC236}">
                <a16:creationId xmlns:a16="http://schemas.microsoft.com/office/drawing/2014/main" id="{0D23D05E-54AB-D105-D4C7-730D761A8249}"/>
              </a:ext>
            </a:extLst>
          </p:cNvPr>
          <p:cNvSpPr>
            <a:spLocks noGrp="1" noChangeAspect="1"/>
          </p:cNvSpPr>
          <p:nvPr>
            <p:ph type="pic" sz="quarter" idx="10"/>
          </p:nvPr>
        </p:nvSpPr>
        <p:spPr bwMode="gray">
          <a:xfrm>
            <a:off x="1027125" y="2139184"/>
            <a:ext cx="2376000" cy="237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13" name="Text 1">
            <a:extLst>
              <a:ext uri="{FF2B5EF4-FFF2-40B4-BE49-F238E27FC236}">
                <a16:creationId xmlns:a16="http://schemas.microsoft.com/office/drawing/2014/main" id="{83388CEF-B8CB-F68F-97A5-2EEC11F46A22}"/>
              </a:ext>
            </a:extLst>
          </p:cNvPr>
          <p:cNvSpPr>
            <a:spLocks noGrp="1"/>
          </p:cNvSpPr>
          <p:nvPr>
            <p:ph type="body" sz="quarter" idx="18"/>
          </p:nvPr>
        </p:nvSpPr>
        <p:spPr bwMode="gray">
          <a:xfrm>
            <a:off x="542925" y="4765338"/>
            <a:ext cx="3344400" cy="1260000"/>
          </a:xfrm>
        </p:spPr>
        <p:txBody>
          <a:bodyPr/>
          <a:lstStyle>
            <a:lvl1pPr marL="0" indent="0" algn="ctr">
              <a:buNone/>
              <a:defRPr/>
            </a:lvl1pPr>
          </a:lstStyle>
          <a:p>
            <a:pPr lvl="0"/>
            <a:r>
              <a:rPr lang="de-DE"/>
              <a:t>Textmasterformat bearbeiten</a:t>
            </a:r>
          </a:p>
        </p:txBody>
      </p:sp>
      <p:sp>
        <p:nvSpPr>
          <p:cNvPr id="16" name="Text 2">
            <a:extLst>
              <a:ext uri="{FF2B5EF4-FFF2-40B4-BE49-F238E27FC236}">
                <a16:creationId xmlns:a16="http://schemas.microsoft.com/office/drawing/2014/main" id="{F67A58DC-3BC9-B019-F713-8276298AB27E}"/>
              </a:ext>
            </a:extLst>
          </p:cNvPr>
          <p:cNvSpPr>
            <a:spLocks noGrp="1"/>
          </p:cNvSpPr>
          <p:nvPr>
            <p:ph type="body" sz="quarter" idx="19"/>
          </p:nvPr>
        </p:nvSpPr>
        <p:spPr bwMode="gray">
          <a:xfrm>
            <a:off x="4423006" y="4765338"/>
            <a:ext cx="3344400" cy="1260000"/>
          </a:xfrm>
        </p:spPr>
        <p:txBody>
          <a:bodyPr/>
          <a:lstStyle>
            <a:lvl1pPr marL="0" indent="0" algn="ctr">
              <a:buNone/>
              <a:defRPr/>
            </a:lvl1pPr>
          </a:lstStyle>
          <a:p>
            <a:pPr lvl="0"/>
            <a:r>
              <a:rPr lang="de-DE"/>
              <a:t>Textmasterformat bearbeiten</a:t>
            </a:r>
          </a:p>
        </p:txBody>
      </p:sp>
      <p:sp>
        <p:nvSpPr>
          <p:cNvPr id="17" name="Kreis 2">
            <a:extLst>
              <a:ext uri="{FF2B5EF4-FFF2-40B4-BE49-F238E27FC236}">
                <a16:creationId xmlns:a16="http://schemas.microsoft.com/office/drawing/2014/main" id="{21BA3B96-BE96-C92E-410E-AD47C2638E44}"/>
              </a:ext>
            </a:extLst>
          </p:cNvPr>
          <p:cNvSpPr>
            <a:spLocks noChangeAspect="1"/>
          </p:cNvSpPr>
          <p:nvPr userDrawn="1"/>
        </p:nvSpPr>
        <p:spPr bwMode="gray">
          <a:xfrm>
            <a:off x="4853206" y="2085184"/>
            <a:ext cx="2484000" cy="248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18" name="Bild 2">
            <a:extLst>
              <a:ext uri="{FF2B5EF4-FFF2-40B4-BE49-F238E27FC236}">
                <a16:creationId xmlns:a16="http://schemas.microsoft.com/office/drawing/2014/main" id="{DF8A2D62-B8E1-2636-5FA1-6E507FAE1C02}"/>
              </a:ext>
            </a:extLst>
          </p:cNvPr>
          <p:cNvSpPr>
            <a:spLocks noGrp="1" noChangeAspect="1"/>
          </p:cNvSpPr>
          <p:nvPr>
            <p:ph type="pic" sz="quarter" idx="20"/>
          </p:nvPr>
        </p:nvSpPr>
        <p:spPr bwMode="gray">
          <a:xfrm>
            <a:off x="4907206" y="2139184"/>
            <a:ext cx="2376000" cy="237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19" name="Text 3">
            <a:extLst>
              <a:ext uri="{FF2B5EF4-FFF2-40B4-BE49-F238E27FC236}">
                <a16:creationId xmlns:a16="http://schemas.microsoft.com/office/drawing/2014/main" id="{629EA346-62A8-B495-B5F0-F7DFA1C0C99B}"/>
              </a:ext>
            </a:extLst>
          </p:cNvPr>
          <p:cNvSpPr>
            <a:spLocks noGrp="1"/>
          </p:cNvSpPr>
          <p:nvPr>
            <p:ph type="body" sz="quarter" idx="21"/>
          </p:nvPr>
        </p:nvSpPr>
        <p:spPr bwMode="gray">
          <a:xfrm>
            <a:off x="8305607" y="4765338"/>
            <a:ext cx="3344400" cy="1260000"/>
          </a:xfrm>
        </p:spPr>
        <p:txBody>
          <a:bodyPr/>
          <a:lstStyle>
            <a:lvl1pPr marL="0" indent="0" algn="ctr">
              <a:buNone/>
              <a:defRPr/>
            </a:lvl1pPr>
          </a:lstStyle>
          <a:p>
            <a:pPr lvl="0"/>
            <a:r>
              <a:rPr lang="de-DE"/>
              <a:t>Textmasterformat bearbeiten</a:t>
            </a:r>
          </a:p>
        </p:txBody>
      </p:sp>
      <p:sp>
        <p:nvSpPr>
          <p:cNvPr id="20" name="Kreis 3">
            <a:extLst>
              <a:ext uri="{FF2B5EF4-FFF2-40B4-BE49-F238E27FC236}">
                <a16:creationId xmlns:a16="http://schemas.microsoft.com/office/drawing/2014/main" id="{9254380D-6542-8950-060C-25E407CE66FF}"/>
              </a:ext>
            </a:extLst>
          </p:cNvPr>
          <p:cNvSpPr>
            <a:spLocks noChangeAspect="1"/>
          </p:cNvSpPr>
          <p:nvPr userDrawn="1"/>
        </p:nvSpPr>
        <p:spPr bwMode="gray">
          <a:xfrm>
            <a:off x="8735807" y="2085184"/>
            <a:ext cx="2484000" cy="248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21" name="Bild 3">
            <a:extLst>
              <a:ext uri="{FF2B5EF4-FFF2-40B4-BE49-F238E27FC236}">
                <a16:creationId xmlns:a16="http://schemas.microsoft.com/office/drawing/2014/main" id="{5E796F51-6965-D45D-BAD6-F40D9E026B1A}"/>
              </a:ext>
            </a:extLst>
          </p:cNvPr>
          <p:cNvSpPr>
            <a:spLocks noGrp="1" noChangeAspect="1"/>
          </p:cNvSpPr>
          <p:nvPr>
            <p:ph type="pic" sz="quarter" idx="22"/>
          </p:nvPr>
        </p:nvSpPr>
        <p:spPr bwMode="gray">
          <a:xfrm>
            <a:off x="8789807" y="2139184"/>
            <a:ext cx="2376000" cy="237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1708190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lder">
    <p:bg bwMode="gray">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p>
            <a:r>
              <a:rPr lang="de-DE" dirty="0"/>
              <a:t>Titelmasterformat durch Klicken bearbeiten</a:t>
            </a:r>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9" name="Kreis 1">
            <a:extLst>
              <a:ext uri="{FF2B5EF4-FFF2-40B4-BE49-F238E27FC236}">
                <a16:creationId xmlns:a16="http://schemas.microsoft.com/office/drawing/2014/main" id="{E71A226F-AD40-3D63-9EA0-7E7EE9F020C1}"/>
              </a:ext>
            </a:extLst>
          </p:cNvPr>
          <p:cNvSpPr>
            <a:spLocks noChangeAspect="1"/>
          </p:cNvSpPr>
          <p:nvPr userDrawn="1"/>
        </p:nvSpPr>
        <p:spPr bwMode="gray">
          <a:xfrm>
            <a:off x="757125" y="2085184"/>
            <a:ext cx="1944000" cy="194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14" name="Bild 1">
            <a:extLst>
              <a:ext uri="{FF2B5EF4-FFF2-40B4-BE49-F238E27FC236}">
                <a16:creationId xmlns:a16="http://schemas.microsoft.com/office/drawing/2014/main" id="{3159C5E2-8A84-DC52-D98B-7893B175C05E}"/>
              </a:ext>
            </a:extLst>
          </p:cNvPr>
          <p:cNvSpPr>
            <a:spLocks noGrp="1" noChangeAspect="1"/>
          </p:cNvSpPr>
          <p:nvPr>
            <p:ph type="pic" sz="quarter" idx="10"/>
          </p:nvPr>
        </p:nvSpPr>
        <p:spPr bwMode="gray">
          <a:xfrm>
            <a:off x="811125" y="2139184"/>
            <a:ext cx="1836000" cy="183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10" name="Text 1">
            <a:extLst>
              <a:ext uri="{FF2B5EF4-FFF2-40B4-BE49-F238E27FC236}">
                <a16:creationId xmlns:a16="http://schemas.microsoft.com/office/drawing/2014/main" id="{9B2E1901-481B-E222-D5A3-A7E2AEA0026B}"/>
              </a:ext>
            </a:extLst>
          </p:cNvPr>
          <p:cNvSpPr>
            <a:spLocks noGrp="1"/>
          </p:cNvSpPr>
          <p:nvPr>
            <p:ph type="body" sz="quarter" idx="15"/>
          </p:nvPr>
        </p:nvSpPr>
        <p:spPr bwMode="gray">
          <a:xfrm>
            <a:off x="542925" y="4225338"/>
            <a:ext cx="2372400" cy="1800000"/>
          </a:xfrm>
        </p:spPr>
        <p:txBody>
          <a:bodyPr/>
          <a:lstStyle>
            <a:lvl1pPr marL="0" indent="0" algn="ctr">
              <a:buNone/>
              <a:defRPr/>
            </a:lvl1pPr>
          </a:lstStyle>
          <a:p>
            <a:pPr lvl="0"/>
            <a:r>
              <a:rPr lang="de-DE"/>
              <a:t>Textmasterformat bearbeiten</a:t>
            </a:r>
          </a:p>
        </p:txBody>
      </p:sp>
      <p:sp>
        <p:nvSpPr>
          <p:cNvPr id="15" name="Kreis 2">
            <a:extLst>
              <a:ext uri="{FF2B5EF4-FFF2-40B4-BE49-F238E27FC236}">
                <a16:creationId xmlns:a16="http://schemas.microsoft.com/office/drawing/2014/main" id="{0137C2DF-BD7E-3EB0-65DF-548B867426C6}"/>
              </a:ext>
            </a:extLst>
          </p:cNvPr>
          <p:cNvSpPr>
            <a:spLocks noChangeAspect="1"/>
          </p:cNvSpPr>
          <p:nvPr userDrawn="1"/>
        </p:nvSpPr>
        <p:spPr bwMode="gray">
          <a:xfrm>
            <a:off x="3668686" y="2085184"/>
            <a:ext cx="1944000" cy="194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16" name="Bild 2">
            <a:extLst>
              <a:ext uri="{FF2B5EF4-FFF2-40B4-BE49-F238E27FC236}">
                <a16:creationId xmlns:a16="http://schemas.microsoft.com/office/drawing/2014/main" id="{4350AE85-20CD-3A81-7CC2-50BDC51D5070}"/>
              </a:ext>
            </a:extLst>
          </p:cNvPr>
          <p:cNvSpPr>
            <a:spLocks noGrp="1" noChangeAspect="1"/>
          </p:cNvSpPr>
          <p:nvPr>
            <p:ph type="pic" sz="quarter" idx="16"/>
          </p:nvPr>
        </p:nvSpPr>
        <p:spPr bwMode="gray">
          <a:xfrm>
            <a:off x="3722686" y="2139184"/>
            <a:ext cx="1836000" cy="183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17" name="Text 2">
            <a:extLst>
              <a:ext uri="{FF2B5EF4-FFF2-40B4-BE49-F238E27FC236}">
                <a16:creationId xmlns:a16="http://schemas.microsoft.com/office/drawing/2014/main" id="{478705B7-1F44-97F9-6259-93222BFF7381}"/>
              </a:ext>
            </a:extLst>
          </p:cNvPr>
          <p:cNvSpPr>
            <a:spLocks noGrp="1"/>
          </p:cNvSpPr>
          <p:nvPr>
            <p:ph type="body" sz="quarter" idx="17"/>
          </p:nvPr>
        </p:nvSpPr>
        <p:spPr bwMode="gray">
          <a:xfrm>
            <a:off x="3454486" y="4225338"/>
            <a:ext cx="2372400" cy="1800000"/>
          </a:xfrm>
        </p:spPr>
        <p:txBody>
          <a:bodyPr/>
          <a:lstStyle>
            <a:lvl1pPr marL="0" indent="0" algn="ctr">
              <a:buNone/>
              <a:defRPr/>
            </a:lvl1pPr>
          </a:lstStyle>
          <a:p>
            <a:pPr lvl="0"/>
            <a:r>
              <a:rPr lang="de-DE"/>
              <a:t>Textmasterformat bearbeiten</a:t>
            </a:r>
          </a:p>
        </p:txBody>
      </p:sp>
      <p:sp>
        <p:nvSpPr>
          <p:cNvPr id="18" name="Kreis 3">
            <a:extLst>
              <a:ext uri="{FF2B5EF4-FFF2-40B4-BE49-F238E27FC236}">
                <a16:creationId xmlns:a16="http://schemas.microsoft.com/office/drawing/2014/main" id="{8EB799AF-FDF6-85BF-E9EC-391CFAA7007A}"/>
              </a:ext>
            </a:extLst>
          </p:cNvPr>
          <p:cNvSpPr>
            <a:spLocks noChangeAspect="1"/>
          </p:cNvSpPr>
          <p:nvPr userDrawn="1"/>
        </p:nvSpPr>
        <p:spPr bwMode="gray">
          <a:xfrm>
            <a:off x="6580247" y="2085184"/>
            <a:ext cx="1944000" cy="194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19" name="Bild 3">
            <a:extLst>
              <a:ext uri="{FF2B5EF4-FFF2-40B4-BE49-F238E27FC236}">
                <a16:creationId xmlns:a16="http://schemas.microsoft.com/office/drawing/2014/main" id="{E364A8C0-38B9-014A-44DB-8B94AE0B5244}"/>
              </a:ext>
            </a:extLst>
          </p:cNvPr>
          <p:cNvSpPr>
            <a:spLocks noGrp="1" noChangeAspect="1"/>
          </p:cNvSpPr>
          <p:nvPr>
            <p:ph type="pic" sz="quarter" idx="18"/>
          </p:nvPr>
        </p:nvSpPr>
        <p:spPr bwMode="gray">
          <a:xfrm>
            <a:off x="6634247" y="2139184"/>
            <a:ext cx="1836000" cy="183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20" name="Text 3">
            <a:extLst>
              <a:ext uri="{FF2B5EF4-FFF2-40B4-BE49-F238E27FC236}">
                <a16:creationId xmlns:a16="http://schemas.microsoft.com/office/drawing/2014/main" id="{01FC8D09-39C8-81E7-7B09-D05BCEDA6E4B}"/>
              </a:ext>
            </a:extLst>
          </p:cNvPr>
          <p:cNvSpPr>
            <a:spLocks noGrp="1"/>
          </p:cNvSpPr>
          <p:nvPr>
            <p:ph type="body" sz="quarter" idx="19"/>
          </p:nvPr>
        </p:nvSpPr>
        <p:spPr bwMode="gray">
          <a:xfrm>
            <a:off x="6366047" y="4225338"/>
            <a:ext cx="2372400" cy="1800000"/>
          </a:xfrm>
        </p:spPr>
        <p:txBody>
          <a:bodyPr/>
          <a:lstStyle>
            <a:lvl1pPr marL="0" indent="0" algn="ctr">
              <a:buNone/>
              <a:defRPr/>
            </a:lvl1pPr>
          </a:lstStyle>
          <a:p>
            <a:pPr lvl="0"/>
            <a:r>
              <a:rPr lang="de-DE"/>
              <a:t>Textmasterformat bearbeiten</a:t>
            </a:r>
          </a:p>
        </p:txBody>
      </p:sp>
      <p:sp>
        <p:nvSpPr>
          <p:cNvPr id="21" name="Kreis 4">
            <a:extLst>
              <a:ext uri="{FF2B5EF4-FFF2-40B4-BE49-F238E27FC236}">
                <a16:creationId xmlns:a16="http://schemas.microsoft.com/office/drawing/2014/main" id="{A51E1C11-F98B-0730-B260-11C31CF4E5F4}"/>
              </a:ext>
            </a:extLst>
          </p:cNvPr>
          <p:cNvSpPr>
            <a:spLocks noChangeAspect="1"/>
          </p:cNvSpPr>
          <p:nvPr userDrawn="1"/>
        </p:nvSpPr>
        <p:spPr bwMode="gray">
          <a:xfrm>
            <a:off x="9491807" y="2085184"/>
            <a:ext cx="1944000" cy="1944000"/>
          </a:xfrm>
          <a:prstGeom prst="ellipse">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a:solidFill>
                <a:schemeClr val="bg1"/>
              </a:solidFill>
            </a:endParaRPr>
          </a:p>
        </p:txBody>
      </p:sp>
      <p:sp>
        <p:nvSpPr>
          <p:cNvPr id="22" name="Bild 4">
            <a:extLst>
              <a:ext uri="{FF2B5EF4-FFF2-40B4-BE49-F238E27FC236}">
                <a16:creationId xmlns:a16="http://schemas.microsoft.com/office/drawing/2014/main" id="{7278B435-C4AC-41AE-8B95-BCDC7115CC8D}"/>
              </a:ext>
            </a:extLst>
          </p:cNvPr>
          <p:cNvSpPr>
            <a:spLocks noGrp="1" noChangeAspect="1"/>
          </p:cNvSpPr>
          <p:nvPr>
            <p:ph type="pic" sz="quarter" idx="20"/>
          </p:nvPr>
        </p:nvSpPr>
        <p:spPr bwMode="gray">
          <a:xfrm>
            <a:off x="9545807" y="2139184"/>
            <a:ext cx="1836000" cy="183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
        <p:nvSpPr>
          <p:cNvPr id="23" name="Text 4">
            <a:extLst>
              <a:ext uri="{FF2B5EF4-FFF2-40B4-BE49-F238E27FC236}">
                <a16:creationId xmlns:a16="http://schemas.microsoft.com/office/drawing/2014/main" id="{D71FFCE9-0ED4-A897-939E-CFFB2401D894}"/>
              </a:ext>
            </a:extLst>
          </p:cNvPr>
          <p:cNvSpPr>
            <a:spLocks noGrp="1"/>
          </p:cNvSpPr>
          <p:nvPr>
            <p:ph type="body" sz="quarter" idx="21"/>
          </p:nvPr>
        </p:nvSpPr>
        <p:spPr bwMode="gray">
          <a:xfrm>
            <a:off x="9277607" y="4225338"/>
            <a:ext cx="2372400" cy="1800000"/>
          </a:xfrm>
        </p:spPr>
        <p:txBody>
          <a:bodyPr/>
          <a:lstStyle>
            <a:lvl1pPr marL="0" indent="0" algn="ctr">
              <a:buNone/>
              <a:defRPr/>
            </a:lvl1pPr>
          </a:lstStyle>
          <a:p>
            <a:pPr lvl="0"/>
            <a:r>
              <a:rPr lang="de-DE"/>
              <a:t>Textmasterformat bearbeiten</a:t>
            </a:r>
          </a:p>
        </p:txBody>
      </p:sp>
    </p:spTree>
    <p:extLst>
      <p:ext uri="{BB962C8B-B14F-4D97-AF65-F5344CB8AC3E}">
        <p14:creationId xmlns:p14="http://schemas.microsoft.com/office/powerpoint/2010/main" val="1886902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Fakten/Icons">
    <p:bg bwMode="gray">
      <p:bgPr>
        <a:solidFill>
          <a:schemeClr val="bg1"/>
        </a:solidFill>
        <a:effectLst/>
      </p:bgPr>
    </p:bg>
    <p:spTree>
      <p:nvGrpSpPr>
        <p:cNvPr id="1" name=""/>
        <p:cNvGrpSpPr/>
        <p:nvPr/>
      </p:nvGrpSpPr>
      <p:grpSpPr>
        <a:xfrm>
          <a:off x="0" y="0"/>
          <a:ext cx="0" cy="0"/>
          <a:chOff x="0" y="0"/>
          <a:chExt cx="0" cy="0"/>
        </a:xfrm>
      </p:grpSpPr>
      <p:sp>
        <p:nvSpPr>
          <p:cNvPr id="25" name="Verlauf">
            <a:extLst>
              <a:ext uri="{FF2B5EF4-FFF2-40B4-BE49-F238E27FC236}">
                <a16:creationId xmlns:a16="http://schemas.microsoft.com/office/drawing/2014/main" id="{0607E335-5588-C56E-0A93-06C3BB289720}"/>
              </a:ext>
            </a:extLst>
          </p:cNvPr>
          <p:cNvSpPr>
            <a:spLocks noChangeAspect="1"/>
          </p:cNvSpPr>
          <p:nvPr userDrawn="1"/>
        </p:nvSpPr>
        <p:spPr bwMode="gray">
          <a:xfrm>
            <a:off x="-1" y="0"/>
            <a:ext cx="12190413"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sz="1600" dirty="0">
              <a:solidFill>
                <a:schemeClr val="bg1"/>
              </a:solidFill>
            </a:endParaRPr>
          </a:p>
        </p:txBody>
      </p:sp>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lvl1pPr>
              <a:defRPr>
                <a:solidFill>
                  <a:schemeClr val="bg1"/>
                </a:solidFill>
              </a:defRPr>
            </a:lvl1p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solidFill>
                  <a:schemeClr val="bg1"/>
                </a:solidFill>
              </a:defRPr>
            </a:lvl1pPr>
          </a:lstStyle>
          <a:p>
            <a:pPr lvl="0"/>
            <a:r>
              <a:rPr lang="de-DE" dirty="0"/>
              <a:t>Name des Kapitels</a:t>
            </a:r>
          </a:p>
        </p:txBody>
      </p:sp>
      <p:sp>
        <p:nvSpPr>
          <p:cNvPr id="18" name="Textbox 1">
            <a:extLst>
              <a:ext uri="{FF2B5EF4-FFF2-40B4-BE49-F238E27FC236}">
                <a16:creationId xmlns:a16="http://schemas.microsoft.com/office/drawing/2014/main" id="{A66D8F43-4C92-EFEB-411D-8D7950FC7FA2}"/>
              </a:ext>
            </a:extLst>
          </p:cNvPr>
          <p:cNvSpPr>
            <a:spLocks noGrp="1" noChangeAspect="1"/>
          </p:cNvSpPr>
          <p:nvPr>
            <p:ph type="body" sz="quarter" idx="15"/>
          </p:nvPr>
        </p:nvSpPr>
        <p:spPr bwMode="gray">
          <a:xfrm>
            <a:off x="542925" y="2085184"/>
            <a:ext cx="2372400" cy="3940154"/>
          </a:xfrm>
          <a:custGeom>
            <a:avLst/>
            <a:gdLst>
              <a:gd name="connsiteX0" fmla="*/ 1185578 w 2372400"/>
              <a:gd name="connsiteY0" fmla="*/ 0 h 3940154"/>
              <a:gd name="connsiteX1" fmla="*/ 2371156 w 2372400"/>
              <a:gd name="connsiteY1" fmla="*/ 1185578 h 3940154"/>
              <a:gd name="connsiteX2" fmla="*/ 2370861 w 2372400"/>
              <a:gd name="connsiteY2" fmla="*/ 1191416 h 3940154"/>
              <a:gd name="connsiteX3" fmla="*/ 2372400 w 2372400"/>
              <a:gd name="connsiteY3" fmla="*/ 1191416 h 3940154"/>
              <a:gd name="connsiteX4" fmla="*/ 2372400 w 2372400"/>
              <a:gd name="connsiteY4" fmla="*/ 3940154 h 3940154"/>
              <a:gd name="connsiteX5" fmla="*/ 0 w 2372400"/>
              <a:gd name="connsiteY5" fmla="*/ 3940154 h 3940154"/>
              <a:gd name="connsiteX6" fmla="*/ 0 w 2372400"/>
              <a:gd name="connsiteY6" fmla="*/ 1191416 h 3940154"/>
              <a:gd name="connsiteX7" fmla="*/ 295 w 2372400"/>
              <a:gd name="connsiteY7" fmla="*/ 1191416 h 3940154"/>
              <a:gd name="connsiteX8" fmla="*/ 0 w 2372400"/>
              <a:gd name="connsiteY8" fmla="*/ 1185578 h 3940154"/>
              <a:gd name="connsiteX9" fmla="*/ 1185578 w 2372400"/>
              <a:gd name="connsiteY9" fmla="*/ 0 h 39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400" h="3940154">
                <a:moveTo>
                  <a:pt x="1185578" y="0"/>
                </a:moveTo>
                <a:cubicBezTo>
                  <a:pt x="1840355" y="0"/>
                  <a:pt x="2371156" y="530801"/>
                  <a:pt x="2371156" y="1185578"/>
                </a:cubicBezTo>
                <a:lnTo>
                  <a:pt x="2370861" y="1191416"/>
                </a:lnTo>
                <a:lnTo>
                  <a:pt x="2372400" y="1191416"/>
                </a:lnTo>
                <a:lnTo>
                  <a:pt x="2372400" y="3940154"/>
                </a:lnTo>
                <a:lnTo>
                  <a:pt x="0" y="3940154"/>
                </a:lnTo>
                <a:lnTo>
                  <a:pt x="0" y="1191416"/>
                </a:lnTo>
                <a:lnTo>
                  <a:pt x="295" y="1191416"/>
                </a:lnTo>
                <a:lnTo>
                  <a:pt x="0" y="1185578"/>
                </a:lnTo>
                <a:cubicBezTo>
                  <a:pt x="0" y="530801"/>
                  <a:pt x="530801" y="0"/>
                  <a:pt x="1185578" y="0"/>
                </a:cubicBezTo>
                <a:close/>
              </a:path>
            </a:pathLst>
          </a:custGeom>
          <a:solidFill>
            <a:schemeClr val="bg1"/>
          </a:solidFill>
          <a:effectLst>
            <a:outerShdw blurRad="63500" dist="50800" dir="2700000" algn="tl" rotWithShape="0">
              <a:schemeClr val="tx2">
                <a:alpha val="10000"/>
              </a:schemeClr>
            </a:outerShdw>
          </a:effectLst>
        </p:spPr>
        <p:txBody>
          <a:bodyPr wrap="square" lIns="144000" tIns="1800000" rIns="144000">
            <a:noAutofit/>
          </a:bodyPr>
          <a:lstStyle>
            <a:lvl1pPr marL="0" indent="0" algn="l">
              <a:buNone/>
              <a:defRPr/>
            </a:lvl1pPr>
          </a:lstStyle>
          <a:p>
            <a:pPr lvl="0"/>
            <a:r>
              <a:rPr lang="de-DE" dirty="0"/>
              <a:t>Textmasterformat bearbeiten</a:t>
            </a:r>
          </a:p>
        </p:txBody>
      </p:sp>
      <p:sp>
        <p:nvSpPr>
          <p:cNvPr id="19" name="Textbox 2">
            <a:extLst>
              <a:ext uri="{FF2B5EF4-FFF2-40B4-BE49-F238E27FC236}">
                <a16:creationId xmlns:a16="http://schemas.microsoft.com/office/drawing/2014/main" id="{4C9A44B4-2FAA-AA2E-3D50-2800C6BFD74D}"/>
              </a:ext>
            </a:extLst>
          </p:cNvPr>
          <p:cNvSpPr>
            <a:spLocks noGrp="1" noChangeAspect="1"/>
          </p:cNvSpPr>
          <p:nvPr>
            <p:ph type="body" sz="quarter" idx="16"/>
          </p:nvPr>
        </p:nvSpPr>
        <p:spPr bwMode="gray">
          <a:xfrm>
            <a:off x="3454486" y="2085184"/>
            <a:ext cx="2372400" cy="3940154"/>
          </a:xfrm>
          <a:custGeom>
            <a:avLst/>
            <a:gdLst>
              <a:gd name="connsiteX0" fmla="*/ 1185578 w 2372400"/>
              <a:gd name="connsiteY0" fmla="*/ 0 h 3940154"/>
              <a:gd name="connsiteX1" fmla="*/ 2371156 w 2372400"/>
              <a:gd name="connsiteY1" fmla="*/ 1185578 h 3940154"/>
              <a:gd name="connsiteX2" fmla="*/ 2370861 w 2372400"/>
              <a:gd name="connsiteY2" fmla="*/ 1191416 h 3940154"/>
              <a:gd name="connsiteX3" fmla="*/ 2372400 w 2372400"/>
              <a:gd name="connsiteY3" fmla="*/ 1191416 h 3940154"/>
              <a:gd name="connsiteX4" fmla="*/ 2372400 w 2372400"/>
              <a:gd name="connsiteY4" fmla="*/ 3940154 h 3940154"/>
              <a:gd name="connsiteX5" fmla="*/ 0 w 2372400"/>
              <a:gd name="connsiteY5" fmla="*/ 3940154 h 3940154"/>
              <a:gd name="connsiteX6" fmla="*/ 0 w 2372400"/>
              <a:gd name="connsiteY6" fmla="*/ 1191416 h 3940154"/>
              <a:gd name="connsiteX7" fmla="*/ 295 w 2372400"/>
              <a:gd name="connsiteY7" fmla="*/ 1191416 h 3940154"/>
              <a:gd name="connsiteX8" fmla="*/ 0 w 2372400"/>
              <a:gd name="connsiteY8" fmla="*/ 1185578 h 3940154"/>
              <a:gd name="connsiteX9" fmla="*/ 1185578 w 2372400"/>
              <a:gd name="connsiteY9" fmla="*/ 0 h 39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400" h="3940154">
                <a:moveTo>
                  <a:pt x="1185578" y="0"/>
                </a:moveTo>
                <a:cubicBezTo>
                  <a:pt x="1840355" y="0"/>
                  <a:pt x="2371156" y="530801"/>
                  <a:pt x="2371156" y="1185578"/>
                </a:cubicBezTo>
                <a:lnTo>
                  <a:pt x="2370861" y="1191416"/>
                </a:lnTo>
                <a:lnTo>
                  <a:pt x="2372400" y="1191416"/>
                </a:lnTo>
                <a:lnTo>
                  <a:pt x="2372400" y="3940154"/>
                </a:lnTo>
                <a:lnTo>
                  <a:pt x="0" y="3940154"/>
                </a:lnTo>
                <a:lnTo>
                  <a:pt x="0" y="1191416"/>
                </a:lnTo>
                <a:lnTo>
                  <a:pt x="295" y="1191416"/>
                </a:lnTo>
                <a:lnTo>
                  <a:pt x="0" y="1185578"/>
                </a:lnTo>
                <a:cubicBezTo>
                  <a:pt x="0" y="530801"/>
                  <a:pt x="530801" y="0"/>
                  <a:pt x="1185578" y="0"/>
                </a:cubicBezTo>
                <a:close/>
              </a:path>
            </a:pathLst>
          </a:custGeom>
          <a:solidFill>
            <a:schemeClr val="bg1"/>
          </a:solidFill>
          <a:effectLst>
            <a:outerShdw blurRad="63500" dist="50800" dir="2700000" algn="tl" rotWithShape="0">
              <a:schemeClr val="tx2">
                <a:alpha val="10000"/>
              </a:schemeClr>
            </a:outerShdw>
          </a:effectLst>
        </p:spPr>
        <p:txBody>
          <a:bodyPr wrap="square" lIns="144000" tIns="1800000" rIns="144000">
            <a:noAutofit/>
          </a:bodyPr>
          <a:lstStyle>
            <a:lvl1pPr marL="0" indent="0" algn="l">
              <a:buNone/>
              <a:defRPr/>
            </a:lvl1pPr>
          </a:lstStyle>
          <a:p>
            <a:pPr lvl="0"/>
            <a:r>
              <a:rPr lang="de-DE"/>
              <a:t>Textmasterformat bearbeiten</a:t>
            </a:r>
          </a:p>
        </p:txBody>
      </p:sp>
      <p:sp>
        <p:nvSpPr>
          <p:cNvPr id="21" name="Textbox 3">
            <a:extLst>
              <a:ext uri="{FF2B5EF4-FFF2-40B4-BE49-F238E27FC236}">
                <a16:creationId xmlns:a16="http://schemas.microsoft.com/office/drawing/2014/main" id="{ECE66B46-9BBF-09C3-41AB-0EFD97013AFD}"/>
              </a:ext>
            </a:extLst>
          </p:cNvPr>
          <p:cNvSpPr>
            <a:spLocks noGrp="1" noChangeAspect="1"/>
          </p:cNvSpPr>
          <p:nvPr>
            <p:ph type="body" sz="quarter" idx="17"/>
          </p:nvPr>
        </p:nvSpPr>
        <p:spPr bwMode="gray">
          <a:xfrm>
            <a:off x="6366047" y="2085184"/>
            <a:ext cx="2372400" cy="3940154"/>
          </a:xfrm>
          <a:custGeom>
            <a:avLst/>
            <a:gdLst>
              <a:gd name="connsiteX0" fmla="*/ 1185578 w 2372400"/>
              <a:gd name="connsiteY0" fmla="*/ 0 h 3940154"/>
              <a:gd name="connsiteX1" fmla="*/ 2371156 w 2372400"/>
              <a:gd name="connsiteY1" fmla="*/ 1185578 h 3940154"/>
              <a:gd name="connsiteX2" fmla="*/ 2370861 w 2372400"/>
              <a:gd name="connsiteY2" fmla="*/ 1191416 h 3940154"/>
              <a:gd name="connsiteX3" fmla="*/ 2372400 w 2372400"/>
              <a:gd name="connsiteY3" fmla="*/ 1191416 h 3940154"/>
              <a:gd name="connsiteX4" fmla="*/ 2372400 w 2372400"/>
              <a:gd name="connsiteY4" fmla="*/ 3940154 h 3940154"/>
              <a:gd name="connsiteX5" fmla="*/ 0 w 2372400"/>
              <a:gd name="connsiteY5" fmla="*/ 3940154 h 3940154"/>
              <a:gd name="connsiteX6" fmla="*/ 0 w 2372400"/>
              <a:gd name="connsiteY6" fmla="*/ 1191416 h 3940154"/>
              <a:gd name="connsiteX7" fmla="*/ 295 w 2372400"/>
              <a:gd name="connsiteY7" fmla="*/ 1191416 h 3940154"/>
              <a:gd name="connsiteX8" fmla="*/ 0 w 2372400"/>
              <a:gd name="connsiteY8" fmla="*/ 1185578 h 3940154"/>
              <a:gd name="connsiteX9" fmla="*/ 1185578 w 2372400"/>
              <a:gd name="connsiteY9" fmla="*/ 0 h 39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400" h="3940154">
                <a:moveTo>
                  <a:pt x="1185578" y="0"/>
                </a:moveTo>
                <a:cubicBezTo>
                  <a:pt x="1840355" y="0"/>
                  <a:pt x="2371156" y="530801"/>
                  <a:pt x="2371156" y="1185578"/>
                </a:cubicBezTo>
                <a:lnTo>
                  <a:pt x="2370861" y="1191416"/>
                </a:lnTo>
                <a:lnTo>
                  <a:pt x="2372400" y="1191416"/>
                </a:lnTo>
                <a:lnTo>
                  <a:pt x="2372400" y="3940154"/>
                </a:lnTo>
                <a:lnTo>
                  <a:pt x="0" y="3940154"/>
                </a:lnTo>
                <a:lnTo>
                  <a:pt x="0" y="1191416"/>
                </a:lnTo>
                <a:lnTo>
                  <a:pt x="295" y="1191416"/>
                </a:lnTo>
                <a:lnTo>
                  <a:pt x="0" y="1185578"/>
                </a:lnTo>
                <a:cubicBezTo>
                  <a:pt x="0" y="530801"/>
                  <a:pt x="530801" y="0"/>
                  <a:pt x="1185578" y="0"/>
                </a:cubicBezTo>
                <a:close/>
              </a:path>
            </a:pathLst>
          </a:custGeom>
          <a:solidFill>
            <a:schemeClr val="bg1"/>
          </a:solidFill>
          <a:effectLst>
            <a:outerShdw blurRad="63500" dist="50800" dir="2700000" algn="tl" rotWithShape="0">
              <a:schemeClr val="tx2">
                <a:alpha val="10000"/>
              </a:schemeClr>
            </a:outerShdw>
          </a:effectLst>
        </p:spPr>
        <p:txBody>
          <a:bodyPr wrap="square" lIns="144000" tIns="1800000" rIns="144000">
            <a:noAutofit/>
          </a:bodyPr>
          <a:lstStyle>
            <a:lvl1pPr marL="0" indent="0" algn="l">
              <a:buNone/>
              <a:defRPr/>
            </a:lvl1pPr>
          </a:lstStyle>
          <a:p>
            <a:pPr lvl="0"/>
            <a:r>
              <a:rPr lang="de-DE"/>
              <a:t>Textmasterformat bearbeiten</a:t>
            </a:r>
          </a:p>
        </p:txBody>
      </p:sp>
      <p:sp>
        <p:nvSpPr>
          <p:cNvPr id="22" name="Textbox 4">
            <a:extLst>
              <a:ext uri="{FF2B5EF4-FFF2-40B4-BE49-F238E27FC236}">
                <a16:creationId xmlns:a16="http://schemas.microsoft.com/office/drawing/2014/main" id="{361FE2DD-C651-480E-C2D5-4ADB4C9F5889}"/>
              </a:ext>
            </a:extLst>
          </p:cNvPr>
          <p:cNvSpPr>
            <a:spLocks noGrp="1" noChangeAspect="1"/>
          </p:cNvSpPr>
          <p:nvPr>
            <p:ph type="body" sz="quarter" idx="18"/>
          </p:nvPr>
        </p:nvSpPr>
        <p:spPr bwMode="gray">
          <a:xfrm>
            <a:off x="9277607" y="2085184"/>
            <a:ext cx="2372400" cy="3940154"/>
          </a:xfrm>
          <a:custGeom>
            <a:avLst/>
            <a:gdLst>
              <a:gd name="connsiteX0" fmla="*/ 1185578 w 2372400"/>
              <a:gd name="connsiteY0" fmla="*/ 0 h 3940154"/>
              <a:gd name="connsiteX1" fmla="*/ 2371156 w 2372400"/>
              <a:gd name="connsiteY1" fmla="*/ 1185578 h 3940154"/>
              <a:gd name="connsiteX2" fmla="*/ 2370861 w 2372400"/>
              <a:gd name="connsiteY2" fmla="*/ 1191416 h 3940154"/>
              <a:gd name="connsiteX3" fmla="*/ 2372400 w 2372400"/>
              <a:gd name="connsiteY3" fmla="*/ 1191416 h 3940154"/>
              <a:gd name="connsiteX4" fmla="*/ 2372400 w 2372400"/>
              <a:gd name="connsiteY4" fmla="*/ 3940154 h 3940154"/>
              <a:gd name="connsiteX5" fmla="*/ 0 w 2372400"/>
              <a:gd name="connsiteY5" fmla="*/ 3940154 h 3940154"/>
              <a:gd name="connsiteX6" fmla="*/ 0 w 2372400"/>
              <a:gd name="connsiteY6" fmla="*/ 1191416 h 3940154"/>
              <a:gd name="connsiteX7" fmla="*/ 295 w 2372400"/>
              <a:gd name="connsiteY7" fmla="*/ 1191416 h 3940154"/>
              <a:gd name="connsiteX8" fmla="*/ 0 w 2372400"/>
              <a:gd name="connsiteY8" fmla="*/ 1185578 h 3940154"/>
              <a:gd name="connsiteX9" fmla="*/ 1185578 w 2372400"/>
              <a:gd name="connsiteY9" fmla="*/ 0 h 39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400" h="3940154">
                <a:moveTo>
                  <a:pt x="1185578" y="0"/>
                </a:moveTo>
                <a:cubicBezTo>
                  <a:pt x="1840355" y="0"/>
                  <a:pt x="2371156" y="530801"/>
                  <a:pt x="2371156" y="1185578"/>
                </a:cubicBezTo>
                <a:lnTo>
                  <a:pt x="2370861" y="1191416"/>
                </a:lnTo>
                <a:lnTo>
                  <a:pt x="2372400" y="1191416"/>
                </a:lnTo>
                <a:lnTo>
                  <a:pt x="2372400" y="3940154"/>
                </a:lnTo>
                <a:lnTo>
                  <a:pt x="0" y="3940154"/>
                </a:lnTo>
                <a:lnTo>
                  <a:pt x="0" y="1191416"/>
                </a:lnTo>
                <a:lnTo>
                  <a:pt x="295" y="1191416"/>
                </a:lnTo>
                <a:lnTo>
                  <a:pt x="0" y="1185578"/>
                </a:lnTo>
                <a:cubicBezTo>
                  <a:pt x="0" y="530801"/>
                  <a:pt x="530801" y="0"/>
                  <a:pt x="1185578" y="0"/>
                </a:cubicBezTo>
                <a:close/>
              </a:path>
            </a:pathLst>
          </a:custGeom>
          <a:solidFill>
            <a:schemeClr val="bg1"/>
          </a:solidFill>
          <a:effectLst>
            <a:outerShdw blurRad="63500" dist="50800" dir="2700000" algn="tl" rotWithShape="0">
              <a:schemeClr val="tx2">
                <a:alpha val="10000"/>
              </a:schemeClr>
            </a:outerShdw>
          </a:effectLst>
        </p:spPr>
        <p:txBody>
          <a:bodyPr wrap="square" lIns="144000" tIns="1800000" rIns="144000">
            <a:noAutofit/>
          </a:bodyPr>
          <a:lstStyle>
            <a:lvl1pPr marL="0" indent="0" algn="l">
              <a:buNone/>
              <a:defRPr/>
            </a:lvl1pPr>
          </a:lstStyle>
          <a:p>
            <a:pPr lvl="0"/>
            <a:r>
              <a:rPr lang="de-DE"/>
              <a:t>Textmasterformat bearbeiten</a:t>
            </a:r>
          </a:p>
        </p:txBody>
      </p:sp>
      <p:sp>
        <p:nvSpPr>
          <p:cNvPr id="8" name="Fakt 1">
            <a:extLst>
              <a:ext uri="{FF2B5EF4-FFF2-40B4-BE49-F238E27FC236}">
                <a16:creationId xmlns:a16="http://schemas.microsoft.com/office/drawing/2014/main" id="{3855295E-882E-0961-94A4-84250DC88CC9}"/>
              </a:ext>
            </a:extLst>
          </p:cNvPr>
          <p:cNvSpPr>
            <a:spLocks noGrp="1"/>
          </p:cNvSpPr>
          <p:nvPr>
            <p:ph type="body" sz="quarter" idx="19" hasCustomPrompt="1"/>
          </p:nvPr>
        </p:nvSpPr>
        <p:spPr bwMode="gray">
          <a:xfrm>
            <a:off x="540407" y="2529000"/>
            <a:ext cx="2374244" cy="900000"/>
          </a:xfrm>
        </p:spPr>
        <p:txBody>
          <a:bodyPr anchor="ctr" anchorCtr="0"/>
          <a:lstStyle>
            <a:lvl1pPr marL="0" indent="0" algn="ctr">
              <a:buNone/>
              <a:defRPr sz="3200" b="1">
                <a:solidFill>
                  <a:schemeClr val="accent1"/>
                </a:solidFill>
              </a:defRPr>
            </a:lvl1pPr>
          </a:lstStyle>
          <a:p>
            <a:pPr lvl="0"/>
            <a:r>
              <a:rPr lang="de-DE" dirty="0"/>
              <a:t>XX</a:t>
            </a:r>
          </a:p>
        </p:txBody>
      </p:sp>
      <p:sp>
        <p:nvSpPr>
          <p:cNvPr id="30" name="Fakt 2">
            <a:extLst>
              <a:ext uri="{FF2B5EF4-FFF2-40B4-BE49-F238E27FC236}">
                <a16:creationId xmlns:a16="http://schemas.microsoft.com/office/drawing/2014/main" id="{62059BD7-E324-3ED3-53E7-69BD293837B5}"/>
              </a:ext>
            </a:extLst>
          </p:cNvPr>
          <p:cNvSpPr>
            <a:spLocks noGrp="1"/>
          </p:cNvSpPr>
          <p:nvPr>
            <p:ph type="body" sz="quarter" idx="20" hasCustomPrompt="1"/>
          </p:nvPr>
        </p:nvSpPr>
        <p:spPr bwMode="gray">
          <a:xfrm>
            <a:off x="3452642" y="2529000"/>
            <a:ext cx="2374244" cy="900000"/>
          </a:xfrm>
        </p:spPr>
        <p:txBody>
          <a:bodyPr anchor="ctr" anchorCtr="0"/>
          <a:lstStyle>
            <a:lvl1pPr marL="0" indent="0" algn="ctr">
              <a:buNone/>
              <a:defRPr sz="3200" b="1">
                <a:solidFill>
                  <a:schemeClr val="accent1"/>
                </a:solidFill>
              </a:defRPr>
            </a:lvl1pPr>
          </a:lstStyle>
          <a:p>
            <a:pPr lvl="0"/>
            <a:r>
              <a:rPr lang="de-DE" dirty="0"/>
              <a:t>XX</a:t>
            </a:r>
          </a:p>
        </p:txBody>
      </p:sp>
      <p:sp>
        <p:nvSpPr>
          <p:cNvPr id="31" name="Fakt 3">
            <a:extLst>
              <a:ext uri="{FF2B5EF4-FFF2-40B4-BE49-F238E27FC236}">
                <a16:creationId xmlns:a16="http://schemas.microsoft.com/office/drawing/2014/main" id="{FA5DFB81-BBE3-5F7C-10E8-EFDB45E1431B}"/>
              </a:ext>
            </a:extLst>
          </p:cNvPr>
          <p:cNvSpPr>
            <a:spLocks noGrp="1"/>
          </p:cNvSpPr>
          <p:nvPr>
            <p:ph type="body" sz="quarter" idx="21" hasCustomPrompt="1"/>
          </p:nvPr>
        </p:nvSpPr>
        <p:spPr bwMode="gray">
          <a:xfrm>
            <a:off x="6364203" y="2529000"/>
            <a:ext cx="2374244" cy="900000"/>
          </a:xfrm>
        </p:spPr>
        <p:txBody>
          <a:bodyPr anchor="ctr" anchorCtr="0"/>
          <a:lstStyle>
            <a:lvl1pPr marL="0" indent="0" algn="ctr">
              <a:buNone/>
              <a:defRPr sz="3200" b="1">
                <a:solidFill>
                  <a:schemeClr val="accent1"/>
                </a:solidFill>
              </a:defRPr>
            </a:lvl1pPr>
          </a:lstStyle>
          <a:p>
            <a:pPr lvl="0"/>
            <a:r>
              <a:rPr lang="de-DE" dirty="0"/>
              <a:t>XX</a:t>
            </a:r>
          </a:p>
        </p:txBody>
      </p:sp>
      <p:sp>
        <p:nvSpPr>
          <p:cNvPr id="32" name="Fakt 4">
            <a:extLst>
              <a:ext uri="{FF2B5EF4-FFF2-40B4-BE49-F238E27FC236}">
                <a16:creationId xmlns:a16="http://schemas.microsoft.com/office/drawing/2014/main" id="{5CD68872-29B5-6293-3B92-161F90727DA2}"/>
              </a:ext>
            </a:extLst>
          </p:cNvPr>
          <p:cNvSpPr>
            <a:spLocks noGrp="1"/>
          </p:cNvSpPr>
          <p:nvPr>
            <p:ph type="body" sz="quarter" idx="22" hasCustomPrompt="1"/>
          </p:nvPr>
        </p:nvSpPr>
        <p:spPr bwMode="gray">
          <a:xfrm>
            <a:off x="9275763" y="2529000"/>
            <a:ext cx="2374244" cy="900000"/>
          </a:xfrm>
        </p:spPr>
        <p:txBody>
          <a:bodyPr anchor="ctr" anchorCtr="0"/>
          <a:lstStyle>
            <a:lvl1pPr marL="0" indent="0" algn="ctr">
              <a:buNone/>
              <a:defRPr sz="3200" b="1">
                <a:solidFill>
                  <a:schemeClr val="accent1"/>
                </a:solidFill>
              </a:defRPr>
            </a:lvl1pPr>
          </a:lstStyle>
          <a:p>
            <a:pPr lvl="0"/>
            <a:r>
              <a:rPr lang="de-DE" dirty="0"/>
              <a:t>XX</a:t>
            </a:r>
          </a:p>
        </p:txBody>
      </p:sp>
      <p:sp>
        <p:nvSpPr>
          <p:cNvPr id="33" name="Linie 1">
            <a:extLst>
              <a:ext uri="{FF2B5EF4-FFF2-40B4-BE49-F238E27FC236}">
                <a16:creationId xmlns:a16="http://schemas.microsoft.com/office/drawing/2014/main" id="{D744D067-106D-EAB6-62EA-71353D1ECDB6}"/>
              </a:ext>
            </a:extLst>
          </p:cNvPr>
          <p:cNvSpPr>
            <a:spLocks noGrp="1"/>
          </p:cNvSpPr>
          <p:nvPr>
            <p:ph type="body" sz="quarter" idx="23" hasCustomPrompt="1"/>
          </p:nvPr>
        </p:nvSpPr>
        <p:spPr bwMode="gray">
          <a:xfrm rot="16200000">
            <a:off x="990020" y="3437649"/>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34" name="Linie 2">
            <a:extLst>
              <a:ext uri="{FF2B5EF4-FFF2-40B4-BE49-F238E27FC236}">
                <a16:creationId xmlns:a16="http://schemas.microsoft.com/office/drawing/2014/main" id="{26334F13-E50D-D4DD-BC41-3E3068080D30}"/>
              </a:ext>
            </a:extLst>
          </p:cNvPr>
          <p:cNvSpPr>
            <a:spLocks noGrp="1"/>
          </p:cNvSpPr>
          <p:nvPr>
            <p:ph type="body" sz="quarter" idx="24" hasCustomPrompt="1"/>
          </p:nvPr>
        </p:nvSpPr>
        <p:spPr bwMode="gray">
          <a:xfrm rot="16200000">
            <a:off x="3901495" y="3437649"/>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35" name="Linie 3">
            <a:extLst>
              <a:ext uri="{FF2B5EF4-FFF2-40B4-BE49-F238E27FC236}">
                <a16:creationId xmlns:a16="http://schemas.microsoft.com/office/drawing/2014/main" id="{8586A28F-3A97-F80B-E12A-617B8598F2CF}"/>
              </a:ext>
            </a:extLst>
          </p:cNvPr>
          <p:cNvSpPr>
            <a:spLocks noGrp="1"/>
          </p:cNvSpPr>
          <p:nvPr>
            <p:ph type="body" sz="quarter" idx="25" hasCustomPrompt="1"/>
          </p:nvPr>
        </p:nvSpPr>
        <p:spPr bwMode="gray">
          <a:xfrm rot="16200000">
            <a:off x="6812970" y="3437649"/>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36" name="Linie 4">
            <a:extLst>
              <a:ext uri="{FF2B5EF4-FFF2-40B4-BE49-F238E27FC236}">
                <a16:creationId xmlns:a16="http://schemas.microsoft.com/office/drawing/2014/main" id="{073E98B4-1E27-D78F-1814-A83FDF0B6333}"/>
              </a:ext>
            </a:extLst>
          </p:cNvPr>
          <p:cNvSpPr>
            <a:spLocks noGrp="1"/>
          </p:cNvSpPr>
          <p:nvPr>
            <p:ph type="body" sz="quarter" idx="26" hasCustomPrompt="1"/>
          </p:nvPr>
        </p:nvSpPr>
        <p:spPr bwMode="gray">
          <a:xfrm rot="16200000">
            <a:off x="9724445" y="3437649"/>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Tree>
    <p:extLst>
      <p:ext uri="{BB962C8B-B14F-4D97-AF65-F5344CB8AC3E}">
        <p14:creationId xmlns:p14="http://schemas.microsoft.com/office/powerpoint/2010/main" val="41658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Fakten/Icons">
    <p:bg bwMode="gray">
      <p:bgPr>
        <a:solidFill>
          <a:schemeClr val="bg1"/>
        </a:solidFill>
        <a:effectLst/>
      </p:bgPr>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lvl1pPr>
              <a:defRPr>
                <a:solidFill>
                  <a:schemeClr val="tx1"/>
                </a:solidFill>
              </a:defRPr>
            </a:lvl1pPr>
          </a:lstStyle>
          <a:p>
            <a:r>
              <a:rPr lang="de-DE" dirty="0"/>
              <a:t>Titelmasterformat durch Klicken bearbeiten</a:t>
            </a:r>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solidFill>
                  <a:schemeClr val="tx1"/>
                </a:solidFill>
              </a:defRPr>
            </a:lvl1pPr>
          </a:lstStyle>
          <a:p>
            <a:pPr lvl="0"/>
            <a:r>
              <a:rPr lang="de-DE" dirty="0"/>
              <a:t>Name des Kapitels</a:t>
            </a:r>
          </a:p>
        </p:txBody>
      </p:sp>
      <p:sp>
        <p:nvSpPr>
          <p:cNvPr id="8" name="Fakt 1">
            <a:extLst>
              <a:ext uri="{FF2B5EF4-FFF2-40B4-BE49-F238E27FC236}">
                <a16:creationId xmlns:a16="http://schemas.microsoft.com/office/drawing/2014/main" id="{3855295E-882E-0961-94A4-84250DC88CC9}"/>
              </a:ext>
            </a:extLst>
          </p:cNvPr>
          <p:cNvSpPr>
            <a:spLocks noGrp="1" noChangeAspect="1"/>
          </p:cNvSpPr>
          <p:nvPr>
            <p:ph type="body" sz="quarter" idx="19" hasCustomPrompt="1"/>
          </p:nvPr>
        </p:nvSpPr>
        <p:spPr bwMode="gray">
          <a:xfrm>
            <a:off x="540412" y="2065338"/>
            <a:ext cx="1438940" cy="1440000"/>
          </a:xfrm>
          <a:prstGeom prst="ellipse">
            <a:avLst/>
          </a:prstGeom>
          <a:solidFill>
            <a:schemeClr val="bg1"/>
          </a:solidFill>
          <a:ln w="3175">
            <a:solidFill>
              <a:schemeClr val="bg1">
                <a:lumMod val="95000"/>
              </a:schemeClr>
            </a:solidFill>
          </a:ln>
          <a:effectLst>
            <a:outerShdw blurRad="63500" dist="50800" dir="2700000" algn="tl" rotWithShape="0">
              <a:schemeClr val="tx2">
                <a:alpha val="10000"/>
              </a:schemeClr>
            </a:outerShdw>
          </a:effectLst>
        </p:spPr>
        <p:txBody>
          <a:bodyPr anchor="ctr" anchorCtr="0"/>
          <a:lstStyle>
            <a:lvl1pPr marL="0" indent="0" algn="ctr">
              <a:buNone/>
              <a:defRPr sz="2400" b="1">
                <a:solidFill>
                  <a:schemeClr val="accent1"/>
                </a:solidFill>
              </a:defRPr>
            </a:lvl1pPr>
          </a:lstStyle>
          <a:p>
            <a:pPr lvl="0"/>
            <a:r>
              <a:rPr lang="de-DE" dirty="0"/>
              <a:t>XX</a:t>
            </a:r>
          </a:p>
        </p:txBody>
      </p:sp>
      <p:sp>
        <p:nvSpPr>
          <p:cNvPr id="30" name="Fakt 2">
            <a:extLst>
              <a:ext uri="{FF2B5EF4-FFF2-40B4-BE49-F238E27FC236}">
                <a16:creationId xmlns:a16="http://schemas.microsoft.com/office/drawing/2014/main" id="{62059BD7-E324-3ED3-53E7-69BD293837B5}"/>
              </a:ext>
            </a:extLst>
          </p:cNvPr>
          <p:cNvSpPr>
            <a:spLocks noGrp="1" noChangeAspect="1"/>
          </p:cNvSpPr>
          <p:nvPr>
            <p:ph type="body" sz="quarter" idx="20" hasCustomPrompt="1"/>
          </p:nvPr>
        </p:nvSpPr>
        <p:spPr bwMode="gray">
          <a:xfrm>
            <a:off x="4400308" y="2065338"/>
            <a:ext cx="1438940" cy="1440000"/>
          </a:xfrm>
          <a:prstGeom prst="ellipse">
            <a:avLst/>
          </a:prstGeom>
          <a:solidFill>
            <a:schemeClr val="bg1"/>
          </a:solidFill>
          <a:ln w="3175">
            <a:solidFill>
              <a:schemeClr val="bg1">
                <a:lumMod val="95000"/>
              </a:schemeClr>
            </a:solidFill>
          </a:ln>
          <a:effectLst>
            <a:outerShdw blurRad="63500" dist="50800" dir="2700000" algn="tl" rotWithShape="0">
              <a:schemeClr val="tx2">
                <a:alpha val="10000"/>
              </a:schemeClr>
            </a:outerShdw>
          </a:effectLst>
        </p:spPr>
        <p:txBody>
          <a:bodyPr anchor="ctr" anchorCtr="0"/>
          <a:lstStyle>
            <a:lvl1pPr marL="0" indent="0" algn="ctr">
              <a:buNone/>
              <a:defRPr sz="2400" b="1">
                <a:solidFill>
                  <a:schemeClr val="accent1"/>
                </a:solidFill>
              </a:defRPr>
            </a:lvl1pPr>
          </a:lstStyle>
          <a:p>
            <a:pPr lvl="0"/>
            <a:r>
              <a:rPr lang="de-DE" dirty="0"/>
              <a:t>XX</a:t>
            </a:r>
          </a:p>
        </p:txBody>
      </p:sp>
      <p:sp>
        <p:nvSpPr>
          <p:cNvPr id="31" name="Fakt 3">
            <a:extLst>
              <a:ext uri="{FF2B5EF4-FFF2-40B4-BE49-F238E27FC236}">
                <a16:creationId xmlns:a16="http://schemas.microsoft.com/office/drawing/2014/main" id="{FA5DFB81-BBE3-5F7C-10E8-EFDB45E1431B}"/>
              </a:ext>
            </a:extLst>
          </p:cNvPr>
          <p:cNvSpPr>
            <a:spLocks noGrp="1" noChangeAspect="1"/>
          </p:cNvSpPr>
          <p:nvPr>
            <p:ph type="body" sz="quarter" idx="21" hasCustomPrompt="1"/>
          </p:nvPr>
        </p:nvSpPr>
        <p:spPr bwMode="gray">
          <a:xfrm>
            <a:off x="8256508" y="2065338"/>
            <a:ext cx="1438940" cy="1440000"/>
          </a:xfrm>
          <a:prstGeom prst="ellipse">
            <a:avLst/>
          </a:prstGeom>
          <a:solidFill>
            <a:schemeClr val="bg1"/>
          </a:solidFill>
          <a:ln w="3175">
            <a:solidFill>
              <a:schemeClr val="bg1">
                <a:lumMod val="95000"/>
              </a:schemeClr>
            </a:solidFill>
          </a:ln>
          <a:effectLst>
            <a:outerShdw blurRad="63500" dist="50800" dir="2700000" algn="tl" rotWithShape="0">
              <a:schemeClr val="tx2">
                <a:alpha val="10000"/>
              </a:schemeClr>
            </a:outerShdw>
          </a:effectLst>
        </p:spPr>
        <p:txBody>
          <a:bodyPr anchor="ctr" anchorCtr="0"/>
          <a:lstStyle>
            <a:lvl1pPr marL="0" indent="0" algn="ctr">
              <a:buNone/>
              <a:defRPr sz="2400" b="1">
                <a:solidFill>
                  <a:schemeClr val="accent1"/>
                </a:solidFill>
              </a:defRPr>
            </a:lvl1pPr>
          </a:lstStyle>
          <a:p>
            <a:pPr lvl="0"/>
            <a:r>
              <a:rPr lang="de-DE" dirty="0"/>
              <a:t>XX</a:t>
            </a:r>
          </a:p>
        </p:txBody>
      </p:sp>
      <p:sp>
        <p:nvSpPr>
          <p:cNvPr id="20" name="Text 1">
            <a:extLst>
              <a:ext uri="{FF2B5EF4-FFF2-40B4-BE49-F238E27FC236}">
                <a16:creationId xmlns:a16="http://schemas.microsoft.com/office/drawing/2014/main" id="{2AFBCB96-284E-0011-8762-3B7181AF0707}"/>
              </a:ext>
            </a:extLst>
          </p:cNvPr>
          <p:cNvSpPr>
            <a:spLocks noGrp="1"/>
          </p:cNvSpPr>
          <p:nvPr>
            <p:ph type="body" sz="quarter" idx="15"/>
          </p:nvPr>
        </p:nvSpPr>
        <p:spPr bwMode="gray">
          <a:xfrm>
            <a:off x="2130202" y="2065338"/>
            <a:ext cx="1800000" cy="1440000"/>
          </a:xfrm>
        </p:spPr>
        <p:txBody>
          <a:bodyPr anchor="ctr" anchorCtr="0"/>
          <a:lstStyle>
            <a:lvl1pPr marL="0" indent="0" algn="l">
              <a:buNone/>
              <a:defRPr/>
            </a:lvl1pPr>
          </a:lstStyle>
          <a:p>
            <a:pPr lvl="0"/>
            <a:r>
              <a:rPr lang="de-DE" dirty="0"/>
              <a:t>Textmasterformat bearbeiten</a:t>
            </a:r>
          </a:p>
        </p:txBody>
      </p:sp>
      <p:sp>
        <p:nvSpPr>
          <p:cNvPr id="26" name="Text 2">
            <a:extLst>
              <a:ext uri="{FF2B5EF4-FFF2-40B4-BE49-F238E27FC236}">
                <a16:creationId xmlns:a16="http://schemas.microsoft.com/office/drawing/2014/main" id="{C1FDC720-92CF-812F-2D03-1B66C4E7B9CD}"/>
              </a:ext>
            </a:extLst>
          </p:cNvPr>
          <p:cNvSpPr>
            <a:spLocks noGrp="1"/>
          </p:cNvSpPr>
          <p:nvPr>
            <p:ph type="body" sz="quarter" idx="29"/>
          </p:nvPr>
        </p:nvSpPr>
        <p:spPr bwMode="gray">
          <a:xfrm>
            <a:off x="5990104" y="2065338"/>
            <a:ext cx="1800000" cy="1440000"/>
          </a:xfrm>
        </p:spPr>
        <p:txBody>
          <a:bodyPr anchor="ctr" anchorCtr="0"/>
          <a:lstStyle>
            <a:lvl1pPr marL="0" indent="0" algn="l">
              <a:buNone/>
              <a:defRPr/>
            </a:lvl1pPr>
          </a:lstStyle>
          <a:p>
            <a:pPr lvl="0"/>
            <a:r>
              <a:rPr lang="de-DE"/>
              <a:t>Textmasterformat bearbeiten</a:t>
            </a:r>
          </a:p>
        </p:txBody>
      </p:sp>
      <p:sp>
        <p:nvSpPr>
          <p:cNvPr id="23" name="Text 3">
            <a:extLst>
              <a:ext uri="{FF2B5EF4-FFF2-40B4-BE49-F238E27FC236}">
                <a16:creationId xmlns:a16="http://schemas.microsoft.com/office/drawing/2014/main" id="{D0331C04-3482-FF5F-E41D-E67CDD1DAF4B}"/>
              </a:ext>
            </a:extLst>
          </p:cNvPr>
          <p:cNvSpPr>
            <a:spLocks noGrp="1"/>
          </p:cNvSpPr>
          <p:nvPr>
            <p:ph type="body" sz="quarter" idx="28"/>
          </p:nvPr>
        </p:nvSpPr>
        <p:spPr bwMode="gray">
          <a:xfrm>
            <a:off x="9850007" y="2065338"/>
            <a:ext cx="1800000" cy="1440000"/>
          </a:xfrm>
        </p:spPr>
        <p:txBody>
          <a:bodyPr anchor="ctr" anchorCtr="0"/>
          <a:lstStyle>
            <a:lvl1pPr marL="0" indent="0" algn="l">
              <a:buNone/>
              <a:defRPr/>
            </a:lvl1pPr>
          </a:lstStyle>
          <a:p>
            <a:pPr lvl="0"/>
            <a:r>
              <a:rPr lang="de-DE"/>
              <a:t>Textmasterformat bearbeiten</a:t>
            </a:r>
          </a:p>
        </p:txBody>
      </p:sp>
      <p:sp>
        <p:nvSpPr>
          <p:cNvPr id="27" name="Fakt 4">
            <a:extLst>
              <a:ext uri="{FF2B5EF4-FFF2-40B4-BE49-F238E27FC236}">
                <a16:creationId xmlns:a16="http://schemas.microsoft.com/office/drawing/2014/main" id="{E625283A-F20F-8EC0-09D9-6567E93CCCBC}"/>
              </a:ext>
            </a:extLst>
          </p:cNvPr>
          <p:cNvSpPr>
            <a:spLocks noGrp="1" noChangeAspect="1"/>
          </p:cNvSpPr>
          <p:nvPr>
            <p:ph type="body" sz="quarter" idx="30" hasCustomPrompt="1"/>
          </p:nvPr>
        </p:nvSpPr>
        <p:spPr bwMode="gray">
          <a:xfrm>
            <a:off x="540412" y="4047824"/>
            <a:ext cx="1438940" cy="1440000"/>
          </a:xfrm>
          <a:prstGeom prst="ellipse">
            <a:avLst/>
          </a:prstGeom>
          <a:solidFill>
            <a:schemeClr val="bg1"/>
          </a:solidFill>
          <a:ln w="3175">
            <a:solidFill>
              <a:schemeClr val="bg1">
                <a:lumMod val="95000"/>
              </a:schemeClr>
            </a:solidFill>
          </a:ln>
          <a:effectLst>
            <a:outerShdw blurRad="63500" dist="50800" dir="2700000" algn="tl" rotWithShape="0">
              <a:schemeClr val="tx2">
                <a:alpha val="10000"/>
              </a:schemeClr>
            </a:outerShdw>
          </a:effectLst>
        </p:spPr>
        <p:txBody>
          <a:bodyPr anchor="ctr" anchorCtr="0"/>
          <a:lstStyle>
            <a:lvl1pPr marL="0" indent="0" algn="ctr">
              <a:buNone/>
              <a:defRPr sz="2400" b="1">
                <a:solidFill>
                  <a:schemeClr val="accent1"/>
                </a:solidFill>
              </a:defRPr>
            </a:lvl1pPr>
          </a:lstStyle>
          <a:p>
            <a:pPr lvl="0"/>
            <a:r>
              <a:rPr lang="de-DE" dirty="0"/>
              <a:t>XX</a:t>
            </a:r>
          </a:p>
        </p:txBody>
      </p:sp>
      <p:sp>
        <p:nvSpPr>
          <p:cNvPr id="28" name="Fakt 5">
            <a:extLst>
              <a:ext uri="{FF2B5EF4-FFF2-40B4-BE49-F238E27FC236}">
                <a16:creationId xmlns:a16="http://schemas.microsoft.com/office/drawing/2014/main" id="{5DE06502-3C05-3297-0C94-7EBF4B090519}"/>
              </a:ext>
            </a:extLst>
          </p:cNvPr>
          <p:cNvSpPr>
            <a:spLocks noGrp="1" noChangeAspect="1"/>
          </p:cNvSpPr>
          <p:nvPr>
            <p:ph type="body" sz="quarter" idx="31" hasCustomPrompt="1"/>
          </p:nvPr>
        </p:nvSpPr>
        <p:spPr bwMode="gray">
          <a:xfrm>
            <a:off x="4400308" y="4047824"/>
            <a:ext cx="1438940" cy="1440000"/>
          </a:xfrm>
          <a:prstGeom prst="ellipse">
            <a:avLst/>
          </a:prstGeom>
          <a:solidFill>
            <a:schemeClr val="bg1"/>
          </a:solidFill>
          <a:ln w="3175">
            <a:solidFill>
              <a:schemeClr val="bg1">
                <a:lumMod val="95000"/>
              </a:schemeClr>
            </a:solidFill>
          </a:ln>
          <a:effectLst>
            <a:outerShdw blurRad="63500" dist="50800" dir="2700000" algn="tl" rotWithShape="0">
              <a:schemeClr val="tx2">
                <a:alpha val="10000"/>
              </a:schemeClr>
            </a:outerShdw>
          </a:effectLst>
        </p:spPr>
        <p:txBody>
          <a:bodyPr anchor="ctr" anchorCtr="0"/>
          <a:lstStyle>
            <a:lvl1pPr marL="0" indent="0" algn="ctr">
              <a:buNone/>
              <a:defRPr sz="2400" b="1">
                <a:solidFill>
                  <a:schemeClr val="accent1"/>
                </a:solidFill>
              </a:defRPr>
            </a:lvl1pPr>
          </a:lstStyle>
          <a:p>
            <a:pPr lvl="0"/>
            <a:r>
              <a:rPr lang="de-DE" dirty="0"/>
              <a:t>XX</a:t>
            </a:r>
          </a:p>
        </p:txBody>
      </p:sp>
      <p:sp>
        <p:nvSpPr>
          <p:cNvPr id="29" name="Fakt 6">
            <a:extLst>
              <a:ext uri="{FF2B5EF4-FFF2-40B4-BE49-F238E27FC236}">
                <a16:creationId xmlns:a16="http://schemas.microsoft.com/office/drawing/2014/main" id="{F5BE8C74-D756-3DF5-BC96-0680C3B7953D}"/>
              </a:ext>
            </a:extLst>
          </p:cNvPr>
          <p:cNvSpPr>
            <a:spLocks noGrp="1" noChangeAspect="1"/>
          </p:cNvSpPr>
          <p:nvPr>
            <p:ph type="body" sz="quarter" idx="32" hasCustomPrompt="1"/>
          </p:nvPr>
        </p:nvSpPr>
        <p:spPr bwMode="gray">
          <a:xfrm>
            <a:off x="8256508" y="4047824"/>
            <a:ext cx="1438940" cy="1440000"/>
          </a:xfrm>
          <a:prstGeom prst="ellipse">
            <a:avLst/>
          </a:prstGeom>
          <a:solidFill>
            <a:schemeClr val="bg1"/>
          </a:solidFill>
          <a:ln w="3175">
            <a:solidFill>
              <a:schemeClr val="bg1">
                <a:lumMod val="95000"/>
              </a:schemeClr>
            </a:solidFill>
          </a:ln>
          <a:effectLst>
            <a:outerShdw blurRad="63500" dist="50800" dir="2700000" algn="tl" rotWithShape="0">
              <a:schemeClr val="tx2">
                <a:alpha val="10000"/>
              </a:schemeClr>
            </a:outerShdw>
          </a:effectLst>
        </p:spPr>
        <p:txBody>
          <a:bodyPr anchor="ctr" anchorCtr="0"/>
          <a:lstStyle>
            <a:lvl1pPr marL="0" indent="0" algn="ctr">
              <a:buNone/>
              <a:defRPr sz="2400" b="1">
                <a:solidFill>
                  <a:schemeClr val="accent1"/>
                </a:solidFill>
              </a:defRPr>
            </a:lvl1pPr>
          </a:lstStyle>
          <a:p>
            <a:pPr lvl="0"/>
            <a:r>
              <a:rPr lang="de-DE" dirty="0"/>
              <a:t>XX</a:t>
            </a:r>
          </a:p>
        </p:txBody>
      </p:sp>
      <p:sp>
        <p:nvSpPr>
          <p:cNvPr id="37" name="Text 4">
            <a:extLst>
              <a:ext uri="{FF2B5EF4-FFF2-40B4-BE49-F238E27FC236}">
                <a16:creationId xmlns:a16="http://schemas.microsoft.com/office/drawing/2014/main" id="{C6A9B84E-F97B-A342-B82C-DD006687E1A7}"/>
              </a:ext>
            </a:extLst>
          </p:cNvPr>
          <p:cNvSpPr>
            <a:spLocks noGrp="1"/>
          </p:cNvSpPr>
          <p:nvPr>
            <p:ph type="body" sz="quarter" idx="33"/>
          </p:nvPr>
        </p:nvSpPr>
        <p:spPr bwMode="gray">
          <a:xfrm>
            <a:off x="2130202" y="4047824"/>
            <a:ext cx="1800000" cy="1440000"/>
          </a:xfrm>
        </p:spPr>
        <p:txBody>
          <a:bodyPr anchor="ctr" anchorCtr="0"/>
          <a:lstStyle>
            <a:lvl1pPr marL="0" indent="0" algn="l">
              <a:buNone/>
              <a:defRPr/>
            </a:lvl1pPr>
          </a:lstStyle>
          <a:p>
            <a:pPr lvl="0"/>
            <a:r>
              <a:rPr lang="de-DE"/>
              <a:t>Textmasterformat bearbeiten</a:t>
            </a:r>
          </a:p>
        </p:txBody>
      </p:sp>
      <p:sp>
        <p:nvSpPr>
          <p:cNvPr id="38" name="Text 5">
            <a:extLst>
              <a:ext uri="{FF2B5EF4-FFF2-40B4-BE49-F238E27FC236}">
                <a16:creationId xmlns:a16="http://schemas.microsoft.com/office/drawing/2014/main" id="{04458C4E-4F6E-B97B-C606-0E10687CE048}"/>
              </a:ext>
            </a:extLst>
          </p:cNvPr>
          <p:cNvSpPr>
            <a:spLocks noGrp="1"/>
          </p:cNvSpPr>
          <p:nvPr>
            <p:ph type="body" sz="quarter" idx="34"/>
          </p:nvPr>
        </p:nvSpPr>
        <p:spPr bwMode="gray">
          <a:xfrm>
            <a:off x="5990104" y="4047824"/>
            <a:ext cx="1800000" cy="1440000"/>
          </a:xfrm>
        </p:spPr>
        <p:txBody>
          <a:bodyPr anchor="ctr" anchorCtr="0"/>
          <a:lstStyle>
            <a:lvl1pPr marL="0" indent="0" algn="l">
              <a:buNone/>
              <a:defRPr/>
            </a:lvl1pPr>
          </a:lstStyle>
          <a:p>
            <a:pPr lvl="0"/>
            <a:r>
              <a:rPr lang="de-DE"/>
              <a:t>Textmasterformat bearbeiten</a:t>
            </a:r>
          </a:p>
        </p:txBody>
      </p:sp>
      <p:sp>
        <p:nvSpPr>
          <p:cNvPr id="39" name="Text 6">
            <a:extLst>
              <a:ext uri="{FF2B5EF4-FFF2-40B4-BE49-F238E27FC236}">
                <a16:creationId xmlns:a16="http://schemas.microsoft.com/office/drawing/2014/main" id="{FED2312E-3DC3-9A6E-6502-F549EC885A19}"/>
              </a:ext>
            </a:extLst>
          </p:cNvPr>
          <p:cNvSpPr>
            <a:spLocks noGrp="1"/>
          </p:cNvSpPr>
          <p:nvPr>
            <p:ph type="body" sz="quarter" idx="35"/>
          </p:nvPr>
        </p:nvSpPr>
        <p:spPr bwMode="gray">
          <a:xfrm>
            <a:off x="9850007" y="4047824"/>
            <a:ext cx="1800000" cy="1440000"/>
          </a:xfrm>
        </p:spPr>
        <p:txBody>
          <a:bodyPr anchor="ctr" anchorCtr="0"/>
          <a:lstStyle>
            <a:lvl1pPr marL="0" indent="0" algn="l">
              <a:buNone/>
              <a:defRPr/>
            </a:lvl1pPr>
          </a:lstStyle>
          <a:p>
            <a:pPr lvl="0"/>
            <a:r>
              <a:rPr lang="de-DE"/>
              <a:t>Textmasterformat bearbeiten</a:t>
            </a:r>
          </a:p>
        </p:txBody>
      </p:sp>
    </p:spTree>
    <p:extLst>
      <p:ext uri="{BB962C8B-B14F-4D97-AF65-F5344CB8AC3E}">
        <p14:creationId xmlns:p14="http://schemas.microsoft.com/office/powerpoint/2010/main" val="27322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4 Punkte 1/2">
    <p:bg bwMode="gray">
      <p:bgRef idx="1001">
        <a:schemeClr val="bg1"/>
      </p:bgRef>
    </p:bg>
    <p:spTree>
      <p:nvGrpSpPr>
        <p:cNvPr id="1" name=""/>
        <p:cNvGrpSpPr/>
        <p:nvPr/>
      </p:nvGrpSpPr>
      <p:grpSpPr>
        <a:xfrm>
          <a:off x="0" y="0"/>
          <a:ext cx="0" cy="0"/>
          <a:chOff x="0" y="0"/>
          <a:chExt cx="0" cy="0"/>
        </a:xfrm>
      </p:grpSpPr>
      <p:sp>
        <p:nvSpPr>
          <p:cNvPr id="35" name="object 3">
            <a:extLst>
              <a:ext uri="{FF2B5EF4-FFF2-40B4-BE49-F238E27FC236}">
                <a16:creationId xmlns:a16="http://schemas.microsoft.com/office/drawing/2014/main" id="{05DFE964-4928-4E75-A003-AC5F31B2BE15}"/>
              </a:ext>
            </a:extLst>
          </p:cNvPr>
          <p:cNvSpPr/>
          <p:nvPr userDrawn="1"/>
        </p:nvSpPr>
        <p:spPr>
          <a:xfrm>
            <a:off x="-1416" y="1"/>
            <a:ext cx="12191829" cy="6858000"/>
          </a:xfrm>
          <a:custGeom>
            <a:avLst/>
            <a:gdLst/>
            <a:ahLst/>
            <a:cxnLst/>
            <a:rect l="l" t="t" r="r" b="b"/>
            <a:pathLst>
              <a:path w="20104100" h="11308715">
                <a:moveTo>
                  <a:pt x="20104099" y="0"/>
                </a:moveTo>
                <a:lnTo>
                  <a:pt x="0" y="0"/>
                </a:lnTo>
                <a:lnTo>
                  <a:pt x="0" y="11308556"/>
                </a:lnTo>
                <a:lnTo>
                  <a:pt x="20104099" y="0"/>
                </a:lnTo>
                <a:close/>
              </a:path>
            </a:pathLst>
          </a:custGeom>
          <a:solidFill>
            <a:srgbClr val="CBDED4"/>
          </a:solidFill>
        </p:spPr>
        <p:txBody>
          <a:bodyPr wrap="square" lIns="0" tIns="0" rIns="0" bIns="0" rtlCol="0"/>
          <a:lstStyle/>
          <a:p>
            <a:endParaRPr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a:xfrm>
            <a:off x="11268407" y="6135466"/>
            <a:ext cx="381600" cy="359999"/>
          </a:xfrm>
        </p:spPr>
        <p:txBody>
          <a:bodyPr/>
          <a:lstStyle/>
          <a:p>
            <a:fld id="{02CEFE82-39F2-4F47-8A0C-D5AB3496FA5C}" type="slidenum">
              <a:rPr lang="de-DE" smtClean="0"/>
              <a:pPr/>
              <a:t>‹Nr.›</a:t>
            </a:fld>
            <a:endParaRPr lang="de-DE" dirty="0"/>
          </a:p>
        </p:txBody>
      </p:sp>
      <p:sp>
        <p:nvSpPr>
          <p:cNvPr id="36" name="object 4">
            <a:extLst>
              <a:ext uri="{FF2B5EF4-FFF2-40B4-BE49-F238E27FC236}">
                <a16:creationId xmlns:a16="http://schemas.microsoft.com/office/drawing/2014/main" id="{2A456E67-FA72-4670-B93F-8F60E42C5999}"/>
              </a:ext>
            </a:extLst>
          </p:cNvPr>
          <p:cNvSpPr txBox="1"/>
          <p:nvPr userDrawn="1"/>
        </p:nvSpPr>
        <p:spPr>
          <a:xfrm rot="19837408">
            <a:off x="3928676" y="2556904"/>
            <a:ext cx="4327963" cy="1172437"/>
          </a:xfrm>
          <a:prstGeom prst="rect">
            <a:avLst/>
          </a:prstGeom>
        </p:spPr>
        <p:txBody>
          <a:bodyPr vert="horz" wrap="square" lIns="0" tIns="0" rIns="0" bIns="0" rtlCol="0">
            <a:spAutoFit/>
          </a:bodyPr>
          <a:lstStyle/>
          <a:p>
            <a:pPr algn="ctr">
              <a:lnSpc>
                <a:spcPts val="8680"/>
              </a:lnSpc>
            </a:pPr>
            <a:r>
              <a:rPr lang="de-DE" sz="11500" b="1" spc="209" baseline="-1893" dirty="0">
                <a:solidFill>
                  <a:srgbClr val="FFFFFF"/>
                </a:solidFill>
                <a:latin typeface="Arial" panose="020B0604020202020204" pitchFamily="34" charset="0"/>
                <a:cs typeface="Arial" panose="020B0604020202020204" pitchFamily="34" charset="0"/>
              </a:rPr>
              <a:t>AGENDA</a:t>
            </a:r>
            <a:endParaRPr sz="8800" dirty="0">
              <a:latin typeface="Arial" panose="020B0604020202020204" pitchFamily="34" charset="0"/>
              <a:cs typeface="Arial" panose="020B0604020202020204" pitchFamily="34" charset="0"/>
            </a:endParaRPr>
          </a:p>
        </p:txBody>
      </p:sp>
      <p:pic>
        <p:nvPicPr>
          <p:cNvPr id="37" name="Logo">
            <a:extLst>
              <a:ext uri="{FF2B5EF4-FFF2-40B4-BE49-F238E27FC236}">
                <a16:creationId xmlns:a16="http://schemas.microsoft.com/office/drawing/2014/main" id="{B2205F38-F7E2-4D0F-925F-0E567F84B8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540000" y="6353675"/>
            <a:ext cx="900000" cy="142037"/>
          </a:xfrm>
          <a:prstGeom prst="rect">
            <a:avLst/>
          </a:prstGeom>
        </p:spPr>
      </p:pic>
      <p:sp>
        <p:nvSpPr>
          <p:cNvPr id="39" name="Kapitel 2">
            <a:extLst>
              <a:ext uri="{FF2B5EF4-FFF2-40B4-BE49-F238E27FC236}">
                <a16:creationId xmlns:a16="http://schemas.microsoft.com/office/drawing/2014/main" id="{683271D4-9797-454E-8FB8-62108DCAE4A3}"/>
              </a:ext>
            </a:extLst>
          </p:cNvPr>
          <p:cNvSpPr>
            <a:spLocks noGrp="1"/>
          </p:cNvSpPr>
          <p:nvPr>
            <p:ph type="body" sz="quarter" idx="30" hasCustomPrompt="1"/>
          </p:nvPr>
        </p:nvSpPr>
        <p:spPr bwMode="gray">
          <a:xfrm>
            <a:off x="7309894" y="3498084"/>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40" name="Kapitel 2">
            <a:extLst>
              <a:ext uri="{FF2B5EF4-FFF2-40B4-BE49-F238E27FC236}">
                <a16:creationId xmlns:a16="http://schemas.microsoft.com/office/drawing/2014/main" id="{2F68E5A8-A19F-402E-B487-508B3D27CFA7}"/>
              </a:ext>
            </a:extLst>
          </p:cNvPr>
          <p:cNvSpPr>
            <a:spLocks noGrp="1"/>
          </p:cNvSpPr>
          <p:nvPr>
            <p:ph type="body" sz="quarter" idx="31" hasCustomPrompt="1"/>
          </p:nvPr>
        </p:nvSpPr>
        <p:spPr bwMode="gray">
          <a:xfrm>
            <a:off x="6607535" y="3498084"/>
            <a:ext cx="437322" cy="648000"/>
          </a:xfrm>
        </p:spPr>
        <p:txBody>
          <a:bodyPr/>
          <a:lstStyle>
            <a:lvl1pPr marL="0" indent="0">
              <a:spcAft>
                <a:spcPts val="0"/>
              </a:spcAft>
              <a:buNone/>
              <a:defRPr sz="2000" b="1" cap="none" baseline="0">
                <a:solidFill>
                  <a:schemeClr val="accent1"/>
                </a:solidFill>
                <a:latin typeface="+mj-lt"/>
              </a:defRPr>
            </a:lvl1pPr>
          </a:lstStyle>
          <a:p>
            <a:r>
              <a:rPr lang="de-DE" dirty="0"/>
              <a:t>01</a:t>
            </a:r>
            <a:endParaRPr lang="de-DE" sz="1800" cap="none" dirty="0">
              <a:latin typeface="+mn-lt"/>
            </a:endParaRPr>
          </a:p>
        </p:txBody>
      </p:sp>
      <p:sp>
        <p:nvSpPr>
          <p:cNvPr id="41" name="Kapitel 2">
            <a:extLst>
              <a:ext uri="{FF2B5EF4-FFF2-40B4-BE49-F238E27FC236}">
                <a16:creationId xmlns:a16="http://schemas.microsoft.com/office/drawing/2014/main" id="{00FBCEA4-5A07-43B8-B0B0-FB7FA432A293}"/>
              </a:ext>
            </a:extLst>
          </p:cNvPr>
          <p:cNvSpPr>
            <a:spLocks noGrp="1"/>
          </p:cNvSpPr>
          <p:nvPr>
            <p:ph type="body" sz="quarter" idx="32" hasCustomPrompt="1"/>
          </p:nvPr>
        </p:nvSpPr>
        <p:spPr bwMode="gray">
          <a:xfrm>
            <a:off x="7309894" y="4266400"/>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42" name="Kapitel 2">
            <a:extLst>
              <a:ext uri="{FF2B5EF4-FFF2-40B4-BE49-F238E27FC236}">
                <a16:creationId xmlns:a16="http://schemas.microsoft.com/office/drawing/2014/main" id="{F1FB7397-FC47-485E-8A65-4E320B73B129}"/>
              </a:ext>
            </a:extLst>
          </p:cNvPr>
          <p:cNvSpPr>
            <a:spLocks noGrp="1"/>
          </p:cNvSpPr>
          <p:nvPr>
            <p:ph type="body" sz="quarter" idx="33" hasCustomPrompt="1"/>
          </p:nvPr>
        </p:nvSpPr>
        <p:spPr bwMode="gray">
          <a:xfrm>
            <a:off x="6607535" y="4266400"/>
            <a:ext cx="437322" cy="648000"/>
          </a:xfrm>
        </p:spPr>
        <p:txBody>
          <a:bodyPr/>
          <a:lstStyle>
            <a:lvl1pPr marL="0" indent="0">
              <a:spcAft>
                <a:spcPts val="0"/>
              </a:spcAft>
              <a:buNone/>
              <a:defRPr sz="2000" b="1" cap="none" baseline="0">
                <a:solidFill>
                  <a:schemeClr val="accent1"/>
                </a:solidFill>
                <a:latin typeface="+mj-lt"/>
              </a:defRPr>
            </a:lvl1pPr>
          </a:lstStyle>
          <a:p>
            <a:r>
              <a:rPr lang="de-DE" dirty="0"/>
              <a:t>02</a:t>
            </a:r>
            <a:endParaRPr lang="de-DE" sz="1800" cap="none" dirty="0">
              <a:latin typeface="+mn-lt"/>
            </a:endParaRPr>
          </a:p>
        </p:txBody>
      </p:sp>
      <p:sp>
        <p:nvSpPr>
          <p:cNvPr id="43" name="Kapitel 2">
            <a:extLst>
              <a:ext uri="{FF2B5EF4-FFF2-40B4-BE49-F238E27FC236}">
                <a16:creationId xmlns:a16="http://schemas.microsoft.com/office/drawing/2014/main" id="{1B69A940-2025-414F-A848-5FB80A84C3B0}"/>
              </a:ext>
            </a:extLst>
          </p:cNvPr>
          <p:cNvSpPr>
            <a:spLocks noGrp="1"/>
          </p:cNvSpPr>
          <p:nvPr>
            <p:ph type="body" sz="quarter" idx="34" hasCustomPrompt="1"/>
          </p:nvPr>
        </p:nvSpPr>
        <p:spPr bwMode="gray">
          <a:xfrm>
            <a:off x="7309894" y="5059931"/>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44" name="Kapitel 2">
            <a:extLst>
              <a:ext uri="{FF2B5EF4-FFF2-40B4-BE49-F238E27FC236}">
                <a16:creationId xmlns:a16="http://schemas.microsoft.com/office/drawing/2014/main" id="{A376AA57-B06B-4E49-9682-CC3FEBCC6405}"/>
              </a:ext>
            </a:extLst>
          </p:cNvPr>
          <p:cNvSpPr>
            <a:spLocks noGrp="1"/>
          </p:cNvSpPr>
          <p:nvPr>
            <p:ph type="body" sz="quarter" idx="35" hasCustomPrompt="1"/>
          </p:nvPr>
        </p:nvSpPr>
        <p:spPr bwMode="gray">
          <a:xfrm>
            <a:off x="6607535" y="5059931"/>
            <a:ext cx="437322" cy="648000"/>
          </a:xfrm>
        </p:spPr>
        <p:txBody>
          <a:bodyPr/>
          <a:lstStyle>
            <a:lvl1pPr marL="0" indent="0">
              <a:spcAft>
                <a:spcPts val="0"/>
              </a:spcAft>
              <a:buNone/>
              <a:defRPr sz="2000" b="1" cap="none" baseline="0">
                <a:solidFill>
                  <a:schemeClr val="accent1"/>
                </a:solidFill>
                <a:latin typeface="+mj-lt"/>
              </a:defRPr>
            </a:lvl1pPr>
          </a:lstStyle>
          <a:p>
            <a:r>
              <a:rPr lang="de-DE" dirty="0"/>
              <a:t>03</a:t>
            </a:r>
            <a:endParaRPr lang="de-DE" sz="1800" cap="none" dirty="0">
              <a:latin typeface="+mn-lt"/>
            </a:endParaRPr>
          </a:p>
        </p:txBody>
      </p:sp>
      <p:sp>
        <p:nvSpPr>
          <p:cNvPr id="45" name="Kapitel 2">
            <a:extLst>
              <a:ext uri="{FF2B5EF4-FFF2-40B4-BE49-F238E27FC236}">
                <a16:creationId xmlns:a16="http://schemas.microsoft.com/office/drawing/2014/main" id="{0EEAFB3C-3522-47D7-8CCC-4C9A7EBD1E31}"/>
              </a:ext>
            </a:extLst>
          </p:cNvPr>
          <p:cNvSpPr>
            <a:spLocks noGrp="1"/>
          </p:cNvSpPr>
          <p:nvPr>
            <p:ph type="body" sz="quarter" idx="36" hasCustomPrompt="1"/>
          </p:nvPr>
        </p:nvSpPr>
        <p:spPr bwMode="gray">
          <a:xfrm>
            <a:off x="7309894" y="5837147"/>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46" name="Kapitel 2">
            <a:extLst>
              <a:ext uri="{FF2B5EF4-FFF2-40B4-BE49-F238E27FC236}">
                <a16:creationId xmlns:a16="http://schemas.microsoft.com/office/drawing/2014/main" id="{C55255C8-7F13-4858-8AE9-C7F9A0C6D0CA}"/>
              </a:ext>
            </a:extLst>
          </p:cNvPr>
          <p:cNvSpPr>
            <a:spLocks noGrp="1"/>
          </p:cNvSpPr>
          <p:nvPr>
            <p:ph type="body" sz="quarter" idx="37" hasCustomPrompt="1"/>
          </p:nvPr>
        </p:nvSpPr>
        <p:spPr bwMode="gray">
          <a:xfrm>
            <a:off x="6607535" y="5837147"/>
            <a:ext cx="437322" cy="648000"/>
          </a:xfrm>
        </p:spPr>
        <p:txBody>
          <a:bodyPr/>
          <a:lstStyle>
            <a:lvl1pPr marL="0" indent="0">
              <a:spcAft>
                <a:spcPts val="0"/>
              </a:spcAft>
              <a:buNone/>
              <a:defRPr sz="2000" b="1" cap="none" baseline="0">
                <a:solidFill>
                  <a:schemeClr val="accent1"/>
                </a:solidFill>
                <a:latin typeface="+mj-lt"/>
              </a:defRPr>
            </a:lvl1pPr>
          </a:lstStyle>
          <a:p>
            <a:r>
              <a:rPr lang="de-DE" dirty="0"/>
              <a:t>04</a:t>
            </a:r>
            <a:endParaRPr lang="de-DE" sz="1800" cap="none" dirty="0">
              <a:latin typeface="+mn-lt"/>
            </a:endParaRPr>
          </a:p>
        </p:txBody>
      </p:sp>
    </p:spTree>
    <p:extLst>
      <p:ext uri="{BB962C8B-B14F-4D97-AF65-F5344CB8AC3E}">
        <p14:creationId xmlns:p14="http://schemas.microsoft.com/office/powerpoint/2010/main" val="31379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Text, 4 Bilder Hoch">
    <p:spTree>
      <p:nvGrpSpPr>
        <p:cNvPr id="1" name=""/>
        <p:cNvGrpSpPr/>
        <p:nvPr/>
      </p:nvGrpSpPr>
      <p:grpSpPr>
        <a:xfrm>
          <a:off x="0" y="0"/>
          <a:ext cx="0" cy="0"/>
          <a:chOff x="0" y="0"/>
          <a:chExt cx="0" cy="0"/>
        </a:xfrm>
      </p:grpSpPr>
      <p:grpSp>
        <p:nvGrpSpPr>
          <p:cNvPr id="18" name="Gestaltungselement">
            <a:extLst>
              <a:ext uri="{FF2B5EF4-FFF2-40B4-BE49-F238E27FC236}">
                <a16:creationId xmlns:a16="http://schemas.microsoft.com/office/drawing/2014/main" id="{88749249-AFFB-4F75-BF0D-1E08178D37D5}"/>
              </a:ext>
            </a:extLst>
          </p:cNvPr>
          <p:cNvGrpSpPr>
            <a:grpSpLocks noChangeAspect="1"/>
          </p:cNvGrpSpPr>
          <p:nvPr userDrawn="1"/>
        </p:nvGrpSpPr>
        <p:grpSpPr bwMode="auto">
          <a:xfrm>
            <a:off x="396875" y="0"/>
            <a:ext cx="6016625" cy="6858000"/>
            <a:chOff x="396269" y="0"/>
            <a:chExt cx="6016940" cy="6858000"/>
          </a:xfrm>
        </p:grpSpPr>
        <p:sp>
          <p:nvSpPr>
            <p:cNvPr id="19" name="Freihandform: Form 43">
              <a:extLst>
                <a:ext uri="{FF2B5EF4-FFF2-40B4-BE49-F238E27FC236}">
                  <a16:creationId xmlns:a16="http://schemas.microsoft.com/office/drawing/2014/main" id="{3EE34EDB-D467-4BBC-8696-80AACE8232EB}"/>
                </a:ext>
              </a:extLst>
            </p:cNvPr>
            <p:cNvSpPr/>
            <p:nvPr/>
          </p:nvSpPr>
          <p:spPr bwMode="gray">
            <a:xfrm>
              <a:off x="442309" y="0"/>
              <a:ext cx="5970900" cy="3206750"/>
            </a:xfrm>
            <a:custGeom>
              <a:avLst/>
              <a:gdLst>
                <a:gd name="connsiteX0" fmla="*/ 1581107 w 5971581"/>
                <a:gd name="connsiteY0" fmla="*/ 0 h 3207424"/>
                <a:gd name="connsiteX1" fmla="*/ 5971581 w 5971581"/>
                <a:gd name="connsiteY1" fmla="*/ 0 h 3207424"/>
                <a:gd name="connsiteX2" fmla="*/ 5008197 w 5971581"/>
                <a:gd name="connsiteY2" fmla="*/ 1777725 h 3207424"/>
                <a:gd name="connsiteX3" fmla="*/ 5008197 w 5971581"/>
                <a:gd name="connsiteY3" fmla="*/ 1777725 h 3207424"/>
                <a:gd name="connsiteX4" fmla="*/ 4233415 w 5971581"/>
                <a:gd name="connsiteY4" fmla="*/ 3207424 h 3207424"/>
                <a:gd name="connsiteX5" fmla="*/ 0 w 5971581"/>
                <a:gd name="connsiteY5" fmla="*/ 3207424 h 3207424"/>
                <a:gd name="connsiteX6" fmla="*/ 704774 w 5971581"/>
                <a:gd name="connsiteY6" fmla="*/ 1777724 h 3207424"/>
                <a:gd name="connsiteX7" fmla="*/ 704775 w 5971581"/>
                <a:gd name="connsiteY7" fmla="*/ 1777724 h 32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1581" h="3207424">
                  <a:moveTo>
                    <a:pt x="1581107" y="0"/>
                  </a:moveTo>
                  <a:lnTo>
                    <a:pt x="5971581" y="0"/>
                  </a:lnTo>
                  <a:lnTo>
                    <a:pt x="5008197" y="1777725"/>
                  </a:lnTo>
                  <a:lnTo>
                    <a:pt x="5008197" y="1777725"/>
                  </a:lnTo>
                  <a:lnTo>
                    <a:pt x="4233415" y="3207424"/>
                  </a:lnTo>
                  <a:lnTo>
                    <a:pt x="0" y="3207424"/>
                  </a:lnTo>
                  <a:lnTo>
                    <a:pt x="704774" y="1777724"/>
                  </a:lnTo>
                  <a:lnTo>
                    <a:pt x="704775" y="177772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sp>
          <p:nvSpPr>
            <p:cNvPr id="20" name="Freihandform: Form 46">
              <a:extLst>
                <a:ext uri="{FF2B5EF4-FFF2-40B4-BE49-F238E27FC236}">
                  <a16:creationId xmlns:a16="http://schemas.microsoft.com/office/drawing/2014/main" id="{CBAD88E9-02C3-4B09-BDFA-7F3A6CBA93AD}"/>
                </a:ext>
              </a:extLst>
            </p:cNvPr>
            <p:cNvSpPr/>
            <p:nvPr/>
          </p:nvSpPr>
          <p:spPr bwMode="gray">
            <a:xfrm>
              <a:off x="396269" y="3644900"/>
              <a:ext cx="5951850" cy="3213100"/>
            </a:xfrm>
            <a:custGeom>
              <a:avLst/>
              <a:gdLst>
                <a:gd name="connsiteX0" fmla="*/ 4318006 w 5951238"/>
                <a:gd name="connsiteY0" fmla="*/ 0 h 3212881"/>
                <a:gd name="connsiteX1" fmla="*/ 5886436 w 5951238"/>
                <a:gd name="connsiteY1" fmla="*/ 3077225 h 3212881"/>
                <a:gd name="connsiteX2" fmla="*/ 5951238 w 5951238"/>
                <a:gd name="connsiteY2" fmla="*/ 3212881 h 3212881"/>
                <a:gd name="connsiteX3" fmla="*/ 1602871 w 5951238"/>
                <a:gd name="connsiteY3" fmla="*/ 3212881 h 3212881"/>
                <a:gd name="connsiteX4" fmla="*/ 0 w 5951238"/>
                <a:gd name="connsiteY4" fmla="*/ 4904 h 321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238" h="3212881">
                  <a:moveTo>
                    <a:pt x="4318006" y="0"/>
                  </a:moveTo>
                  <a:cubicBezTo>
                    <a:pt x="4318006" y="0"/>
                    <a:pt x="5235812" y="1729594"/>
                    <a:pt x="5886436" y="3077225"/>
                  </a:cubicBezTo>
                  <a:lnTo>
                    <a:pt x="5951238" y="3212881"/>
                  </a:lnTo>
                  <a:lnTo>
                    <a:pt x="1602871" y="3212881"/>
                  </a:lnTo>
                  <a:lnTo>
                    <a:pt x="0" y="490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grpSp>
      <p:sp>
        <p:nvSpPr>
          <p:cNvPr id="3" name="Foliennummernplatzhalter 2">
            <a:extLst>
              <a:ext uri="{FF2B5EF4-FFF2-40B4-BE49-F238E27FC236}">
                <a16:creationId xmlns:a16="http://schemas.microsoft.com/office/drawing/2014/main" id="{072ABB71-6654-4BAD-A524-04169FA7FEFF}"/>
              </a:ext>
            </a:extLst>
          </p:cNvPr>
          <p:cNvSpPr>
            <a:spLocks noGrp="1"/>
          </p:cNvSpPr>
          <p:nvPr>
            <p:ph type="sldNum" sz="quarter" idx="10"/>
          </p:nvPr>
        </p:nvSpPr>
        <p:spPr/>
        <p:txBody>
          <a:bodyPr/>
          <a:lstStyle/>
          <a:p>
            <a:fld id="{D7B3F35C-1FA6-418F-977A-033940DB0A97}" type="slidenum">
              <a:rPr lang="de-DE" smtClean="0"/>
              <a:pPr/>
              <a:t>‹Nr.›</a:t>
            </a:fld>
            <a:endParaRPr lang="de-DE" dirty="0"/>
          </a:p>
        </p:txBody>
      </p:sp>
      <p:sp>
        <p:nvSpPr>
          <p:cNvPr id="9" name="SmartArt-Platzhalter 17">
            <a:extLst>
              <a:ext uri="{FF2B5EF4-FFF2-40B4-BE49-F238E27FC236}">
                <a16:creationId xmlns:a16="http://schemas.microsoft.com/office/drawing/2014/main" id="{7A573D82-60C0-4D00-A370-F0673F04ABE6}"/>
              </a:ext>
            </a:extLst>
          </p:cNvPr>
          <p:cNvSpPr>
            <a:spLocks noGrp="1"/>
          </p:cNvSpPr>
          <p:nvPr>
            <p:ph type="dgm" sz="quarter" idx="26"/>
          </p:nvPr>
        </p:nvSpPr>
        <p:spPr>
          <a:xfrm rot="16200000">
            <a:off x="10212327" y="642274"/>
            <a:ext cx="1115002" cy="1757681"/>
          </a:xfrm>
          <a:solidFill>
            <a:schemeClr val="accent1"/>
          </a:solidFill>
        </p:spPr>
        <p:txBody>
          <a:bodyPr/>
          <a:lstStyle/>
          <a:p>
            <a:endParaRPr lang="de-DE" dirty="0"/>
          </a:p>
        </p:txBody>
      </p:sp>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5122740" cy="864000"/>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11106150"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2" name="Inhalt">
            <a:extLst>
              <a:ext uri="{FF2B5EF4-FFF2-40B4-BE49-F238E27FC236}">
                <a16:creationId xmlns:a16="http://schemas.microsoft.com/office/drawing/2014/main" id="{FA4FCF18-BAB8-46FE-BF25-7D5DCD702C30}"/>
              </a:ext>
            </a:extLst>
          </p:cNvPr>
          <p:cNvSpPr>
            <a:spLocks noGrp="1"/>
          </p:cNvSpPr>
          <p:nvPr>
            <p:ph sz="quarter" idx="14"/>
          </p:nvPr>
        </p:nvSpPr>
        <p:spPr bwMode="gray">
          <a:xfrm>
            <a:off x="540406" y="2065338"/>
            <a:ext cx="5122741" cy="396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SmartArt-Platzhalter 17">
            <a:extLst>
              <a:ext uri="{FF2B5EF4-FFF2-40B4-BE49-F238E27FC236}">
                <a16:creationId xmlns:a16="http://schemas.microsoft.com/office/drawing/2014/main" id="{EDA37735-897A-43C5-87DF-0CFE9D6BA12D}"/>
              </a:ext>
            </a:extLst>
          </p:cNvPr>
          <p:cNvSpPr>
            <a:spLocks noGrp="1"/>
          </p:cNvSpPr>
          <p:nvPr>
            <p:ph type="dgm" sz="quarter" idx="27"/>
          </p:nvPr>
        </p:nvSpPr>
        <p:spPr>
          <a:xfrm rot="16200000">
            <a:off x="6200924" y="4444334"/>
            <a:ext cx="1115002" cy="1757681"/>
          </a:xfrm>
          <a:solidFill>
            <a:schemeClr val="accent1"/>
          </a:solidFill>
        </p:spPr>
        <p:txBody>
          <a:bodyPr/>
          <a:lstStyle/>
          <a:p>
            <a:endParaRPr lang="de-DE" dirty="0"/>
          </a:p>
        </p:txBody>
      </p:sp>
      <p:sp>
        <p:nvSpPr>
          <p:cNvPr id="14" name="Bildplatzhalter 24">
            <a:extLst>
              <a:ext uri="{FF2B5EF4-FFF2-40B4-BE49-F238E27FC236}">
                <a16:creationId xmlns:a16="http://schemas.microsoft.com/office/drawing/2014/main" id="{7CA82E07-59A8-4B60-A8FC-B06EA857ECAD}"/>
              </a:ext>
            </a:extLst>
          </p:cNvPr>
          <p:cNvSpPr>
            <a:spLocks noGrp="1"/>
          </p:cNvSpPr>
          <p:nvPr>
            <p:ph type="pic" sz="quarter" idx="28"/>
          </p:nvPr>
        </p:nvSpPr>
        <p:spPr>
          <a:xfrm>
            <a:off x="5879584" y="963613"/>
            <a:ext cx="1757363" cy="3422650"/>
          </a:xfrm>
        </p:spPr>
        <p:txBody>
          <a:bodyPr/>
          <a:lstStyle/>
          <a:p>
            <a:endParaRPr lang="de-DE"/>
          </a:p>
        </p:txBody>
      </p:sp>
      <p:sp>
        <p:nvSpPr>
          <p:cNvPr id="15" name="Bildplatzhalter 26">
            <a:extLst>
              <a:ext uri="{FF2B5EF4-FFF2-40B4-BE49-F238E27FC236}">
                <a16:creationId xmlns:a16="http://schemas.microsoft.com/office/drawing/2014/main" id="{829C3E67-E077-42DE-9402-B7CA40AB70A7}"/>
              </a:ext>
            </a:extLst>
          </p:cNvPr>
          <p:cNvSpPr>
            <a:spLocks noGrp="1"/>
          </p:cNvSpPr>
          <p:nvPr>
            <p:ph type="pic" sz="quarter" idx="29"/>
          </p:nvPr>
        </p:nvSpPr>
        <p:spPr>
          <a:xfrm>
            <a:off x="7882577" y="963613"/>
            <a:ext cx="1757363" cy="2273300"/>
          </a:xfrm>
        </p:spPr>
        <p:txBody>
          <a:bodyPr/>
          <a:lstStyle/>
          <a:p>
            <a:endParaRPr lang="de-DE"/>
          </a:p>
        </p:txBody>
      </p:sp>
      <p:sp>
        <p:nvSpPr>
          <p:cNvPr id="16" name="Bildplatzhalter 26">
            <a:extLst>
              <a:ext uri="{FF2B5EF4-FFF2-40B4-BE49-F238E27FC236}">
                <a16:creationId xmlns:a16="http://schemas.microsoft.com/office/drawing/2014/main" id="{D9777C4F-1D52-4155-92B4-00D875D0D630}"/>
              </a:ext>
            </a:extLst>
          </p:cNvPr>
          <p:cNvSpPr>
            <a:spLocks noGrp="1"/>
          </p:cNvSpPr>
          <p:nvPr>
            <p:ph type="pic" sz="quarter" idx="30"/>
          </p:nvPr>
        </p:nvSpPr>
        <p:spPr>
          <a:xfrm>
            <a:off x="7882577" y="3607376"/>
            <a:ext cx="1757363" cy="2273300"/>
          </a:xfrm>
        </p:spPr>
        <p:txBody>
          <a:bodyPr/>
          <a:lstStyle/>
          <a:p>
            <a:endParaRPr lang="de-DE"/>
          </a:p>
        </p:txBody>
      </p:sp>
      <p:sp>
        <p:nvSpPr>
          <p:cNvPr id="17" name="Bildplatzhalter 24">
            <a:extLst>
              <a:ext uri="{FF2B5EF4-FFF2-40B4-BE49-F238E27FC236}">
                <a16:creationId xmlns:a16="http://schemas.microsoft.com/office/drawing/2014/main" id="{0FBF10A0-BF60-44A9-AF8B-6EA0661DA384}"/>
              </a:ext>
            </a:extLst>
          </p:cNvPr>
          <p:cNvSpPr>
            <a:spLocks noGrp="1"/>
          </p:cNvSpPr>
          <p:nvPr>
            <p:ph type="pic" sz="quarter" idx="31"/>
          </p:nvPr>
        </p:nvSpPr>
        <p:spPr>
          <a:xfrm>
            <a:off x="9890987" y="2458026"/>
            <a:ext cx="1757363" cy="3422650"/>
          </a:xfrm>
        </p:spPr>
        <p:txBody>
          <a:bodyPr/>
          <a:lstStyle/>
          <a:p>
            <a:endParaRPr lang="de-DE"/>
          </a:p>
        </p:txBody>
      </p:sp>
    </p:spTree>
    <p:extLst>
      <p:ext uri="{BB962C8B-B14F-4D97-AF65-F5344CB8AC3E}">
        <p14:creationId xmlns:p14="http://schemas.microsoft.com/office/powerpoint/2010/main" val="2232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Text, 3 Bilder hoch, 2 Bilder quer">
    <p:spTree>
      <p:nvGrpSpPr>
        <p:cNvPr id="1" name=""/>
        <p:cNvGrpSpPr/>
        <p:nvPr/>
      </p:nvGrpSpPr>
      <p:grpSpPr>
        <a:xfrm>
          <a:off x="0" y="0"/>
          <a:ext cx="0" cy="0"/>
          <a:chOff x="0" y="0"/>
          <a:chExt cx="0" cy="0"/>
        </a:xfrm>
      </p:grpSpPr>
      <p:grpSp>
        <p:nvGrpSpPr>
          <p:cNvPr id="18" name="Gestaltungselement">
            <a:extLst>
              <a:ext uri="{FF2B5EF4-FFF2-40B4-BE49-F238E27FC236}">
                <a16:creationId xmlns:a16="http://schemas.microsoft.com/office/drawing/2014/main" id="{88749249-AFFB-4F75-BF0D-1E08178D37D5}"/>
              </a:ext>
            </a:extLst>
          </p:cNvPr>
          <p:cNvGrpSpPr>
            <a:grpSpLocks noChangeAspect="1"/>
          </p:cNvGrpSpPr>
          <p:nvPr userDrawn="1"/>
        </p:nvGrpSpPr>
        <p:grpSpPr bwMode="auto">
          <a:xfrm>
            <a:off x="396875" y="0"/>
            <a:ext cx="6016625" cy="6858000"/>
            <a:chOff x="396269" y="0"/>
            <a:chExt cx="6016940" cy="6858000"/>
          </a:xfrm>
        </p:grpSpPr>
        <p:sp>
          <p:nvSpPr>
            <p:cNvPr id="19" name="Freihandform: Form 43">
              <a:extLst>
                <a:ext uri="{FF2B5EF4-FFF2-40B4-BE49-F238E27FC236}">
                  <a16:creationId xmlns:a16="http://schemas.microsoft.com/office/drawing/2014/main" id="{3EE34EDB-D467-4BBC-8696-80AACE8232EB}"/>
                </a:ext>
              </a:extLst>
            </p:cNvPr>
            <p:cNvSpPr/>
            <p:nvPr/>
          </p:nvSpPr>
          <p:spPr bwMode="gray">
            <a:xfrm>
              <a:off x="442309" y="0"/>
              <a:ext cx="5970900" cy="3206750"/>
            </a:xfrm>
            <a:custGeom>
              <a:avLst/>
              <a:gdLst>
                <a:gd name="connsiteX0" fmla="*/ 1581107 w 5971581"/>
                <a:gd name="connsiteY0" fmla="*/ 0 h 3207424"/>
                <a:gd name="connsiteX1" fmla="*/ 5971581 w 5971581"/>
                <a:gd name="connsiteY1" fmla="*/ 0 h 3207424"/>
                <a:gd name="connsiteX2" fmla="*/ 5008197 w 5971581"/>
                <a:gd name="connsiteY2" fmla="*/ 1777725 h 3207424"/>
                <a:gd name="connsiteX3" fmla="*/ 5008197 w 5971581"/>
                <a:gd name="connsiteY3" fmla="*/ 1777725 h 3207424"/>
                <a:gd name="connsiteX4" fmla="*/ 4233415 w 5971581"/>
                <a:gd name="connsiteY4" fmla="*/ 3207424 h 3207424"/>
                <a:gd name="connsiteX5" fmla="*/ 0 w 5971581"/>
                <a:gd name="connsiteY5" fmla="*/ 3207424 h 3207424"/>
                <a:gd name="connsiteX6" fmla="*/ 704774 w 5971581"/>
                <a:gd name="connsiteY6" fmla="*/ 1777724 h 3207424"/>
                <a:gd name="connsiteX7" fmla="*/ 704775 w 5971581"/>
                <a:gd name="connsiteY7" fmla="*/ 1777724 h 32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1581" h="3207424">
                  <a:moveTo>
                    <a:pt x="1581107" y="0"/>
                  </a:moveTo>
                  <a:lnTo>
                    <a:pt x="5971581" y="0"/>
                  </a:lnTo>
                  <a:lnTo>
                    <a:pt x="5008197" y="1777725"/>
                  </a:lnTo>
                  <a:lnTo>
                    <a:pt x="5008197" y="1777725"/>
                  </a:lnTo>
                  <a:lnTo>
                    <a:pt x="4233415" y="3207424"/>
                  </a:lnTo>
                  <a:lnTo>
                    <a:pt x="0" y="3207424"/>
                  </a:lnTo>
                  <a:lnTo>
                    <a:pt x="704774" y="1777724"/>
                  </a:lnTo>
                  <a:lnTo>
                    <a:pt x="704775" y="177772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sp>
          <p:nvSpPr>
            <p:cNvPr id="20" name="Freihandform: Form 46">
              <a:extLst>
                <a:ext uri="{FF2B5EF4-FFF2-40B4-BE49-F238E27FC236}">
                  <a16:creationId xmlns:a16="http://schemas.microsoft.com/office/drawing/2014/main" id="{CBAD88E9-02C3-4B09-BDFA-7F3A6CBA93AD}"/>
                </a:ext>
              </a:extLst>
            </p:cNvPr>
            <p:cNvSpPr/>
            <p:nvPr/>
          </p:nvSpPr>
          <p:spPr bwMode="gray">
            <a:xfrm>
              <a:off x="396269" y="3644900"/>
              <a:ext cx="5951850" cy="3213100"/>
            </a:xfrm>
            <a:custGeom>
              <a:avLst/>
              <a:gdLst>
                <a:gd name="connsiteX0" fmla="*/ 4318006 w 5951238"/>
                <a:gd name="connsiteY0" fmla="*/ 0 h 3212881"/>
                <a:gd name="connsiteX1" fmla="*/ 5886436 w 5951238"/>
                <a:gd name="connsiteY1" fmla="*/ 3077225 h 3212881"/>
                <a:gd name="connsiteX2" fmla="*/ 5951238 w 5951238"/>
                <a:gd name="connsiteY2" fmla="*/ 3212881 h 3212881"/>
                <a:gd name="connsiteX3" fmla="*/ 1602871 w 5951238"/>
                <a:gd name="connsiteY3" fmla="*/ 3212881 h 3212881"/>
                <a:gd name="connsiteX4" fmla="*/ 0 w 5951238"/>
                <a:gd name="connsiteY4" fmla="*/ 4904 h 321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238" h="3212881">
                  <a:moveTo>
                    <a:pt x="4318006" y="0"/>
                  </a:moveTo>
                  <a:cubicBezTo>
                    <a:pt x="4318006" y="0"/>
                    <a:pt x="5235812" y="1729594"/>
                    <a:pt x="5886436" y="3077225"/>
                  </a:cubicBezTo>
                  <a:lnTo>
                    <a:pt x="5951238" y="3212881"/>
                  </a:lnTo>
                  <a:lnTo>
                    <a:pt x="1602871" y="3212881"/>
                  </a:lnTo>
                  <a:lnTo>
                    <a:pt x="0" y="490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grpSp>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5122740" cy="864000"/>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5120222"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2" name="Inhalt">
            <a:extLst>
              <a:ext uri="{FF2B5EF4-FFF2-40B4-BE49-F238E27FC236}">
                <a16:creationId xmlns:a16="http://schemas.microsoft.com/office/drawing/2014/main" id="{FA4FCF18-BAB8-46FE-BF25-7D5DCD702C30}"/>
              </a:ext>
            </a:extLst>
          </p:cNvPr>
          <p:cNvSpPr>
            <a:spLocks noGrp="1"/>
          </p:cNvSpPr>
          <p:nvPr>
            <p:ph sz="quarter" idx="14"/>
          </p:nvPr>
        </p:nvSpPr>
        <p:spPr bwMode="gray">
          <a:xfrm>
            <a:off x="540406" y="2065338"/>
            <a:ext cx="5122741" cy="396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4">
            <a:extLst>
              <a:ext uri="{FF2B5EF4-FFF2-40B4-BE49-F238E27FC236}">
                <a16:creationId xmlns:a16="http://schemas.microsoft.com/office/drawing/2014/main" id="{3A8FF3D8-0F2F-45E5-8264-69982E4D5947}"/>
              </a:ext>
            </a:extLst>
          </p:cNvPr>
          <p:cNvSpPr>
            <a:spLocks noGrp="1"/>
          </p:cNvSpPr>
          <p:nvPr>
            <p:ph type="pic" sz="quarter" idx="28"/>
          </p:nvPr>
        </p:nvSpPr>
        <p:spPr>
          <a:xfrm>
            <a:off x="6897199" y="3573020"/>
            <a:ext cx="2115196" cy="3284980"/>
          </a:xfrm>
        </p:spPr>
        <p:txBody>
          <a:bodyPr/>
          <a:lstStyle/>
          <a:p>
            <a:endParaRPr lang="de-DE"/>
          </a:p>
        </p:txBody>
      </p:sp>
      <p:sp>
        <p:nvSpPr>
          <p:cNvPr id="22" name="Bildplatzhalter 24">
            <a:extLst>
              <a:ext uri="{FF2B5EF4-FFF2-40B4-BE49-F238E27FC236}">
                <a16:creationId xmlns:a16="http://schemas.microsoft.com/office/drawing/2014/main" id="{0C1C40FD-5AE7-4411-ACF4-70EA76D74459}"/>
              </a:ext>
            </a:extLst>
          </p:cNvPr>
          <p:cNvSpPr>
            <a:spLocks noGrp="1"/>
          </p:cNvSpPr>
          <p:nvPr>
            <p:ph type="pic" sz="quarter" idx="29"/>
          </p:nvPr>
        </p:nvSpPr>
        <p:spPr>
          <a:xfrm>
            <a:off x="6897199" y="0"/>
            <a:ext cx="2115196" cy="3284980"/>
          </a:xfrm>
        </p:spPr>
        <p:txBody>
          <a:bodyPr/>
          <a:lstStyle/>
          <a:p>
            <a:endParaRPr lang="de-DE"/>
          </a:p>
        </p:txBody>
      </p:sp>
      <p:sp>
        <p:nvSpPr>
          <p:cNvPr id="23" name="Bildplatzhalter 24">
            <a:extLst>
              <a:ext uri="{FF2B5EF4-FFF2-40B4-BE49-F238E27FC236}">
                <a16:creationId xmlns:a16="http://schemas.microsoft.com/office/drawing/2014/main" id="{0E683DBD-8EB8-4083-B479-86BC83581742}"/>
              </a:ext>
            </a:extLst>
          </p:cNvPr>
          <p:cNvSpPr>
            <a:spLocks noGrp="1"/>
          </p:cNvSpPr>
          <p:nvPr>
            <p:ph type="pic" sz="quarter" idx="30"/>
          </p:nvPr>
        </p:nvSpPr>
        <p:spPr>
          <a:xfrm>
            <a:off x="9290691" y="1786510"/>
            <a:ext cx="2115196" cy="3284980"/>
          </a:xfrm>
        </p:spPr>
        <p:txBody>
          <a:bodyPr/>
          <a:lstStyle/>
          <a:p>
            <a:endParaRPr lang="de-DE"/>
          </a:p>
        </p:txBody>
      </p:sp>
      <p:sp>
        <p:nvSpPr>
          <p:cNvPr id="24" name="Bildplatzhalter 24">
            <a:extLst>
              <a:ext uri="{FF2B5EF4-FFF2-40B4-BE49-F238E27FC236}">
                <a16:creationId xmlns:a16="http://schemas.microsoft.com/office/drawing/2014/main" id="{4F2F3034-F6CC-422E-9665-5F4682DDF804}"/>
              </a:ext>
            </a:extLst>
          </p:cNvPr>
          <p:cNvSpPr>
            <a:spLocks noGrp="1"/>
          </p:cNvSpPr>
          <p:nvPr>
            <p:ph type="pic" sz="quarter" idx="31"/>
          </p:nvPr>
        </p:nvSpPr>
        <p:spPr>
          <a:xfrm>
            <a:off x="9290691" y="0"/>
            <a:ext cx="2115196" cy="1484730"/>
          </a:xfrm>
        </p:spPr>
        <p:txBody>
          <a:bodyPr/>
          <a:lstStyle/>
          <a:p>
            <a:endParaRPr lang="de-DE"/>
          </a:p>
        </p:txBody>
      </p:sp>
      <p:sp>
        <p:nvSpPr>
          <p:cNvPr id="25" name="Bildplatzhalter 24">
            <a:extLst>
              <a:ext uri="{FF2B5EF4-FFF2-40B4-BE49-F238E27FC236}">
                <a16:creationId xmlns:a16="http://schemas.microsoft.com/office/drawing/2014/main" id="{C2E81682-2442-4FD8-B0E8-BD452BC2633D}"/>
              </a:ext>
            </a:extLst>
          </p:cNvPr>
          <p:cNvSpPr>
            <a:spLocks noGrp="1"/>
          </p:cNvSpPr>
          <p:nvPr>
            <p:ph type="pic" sz="quarter" idx="32"/>
          </p:nvPr>
        </p:nvSpPr>
        <p:spPr>
          <a:xfrm>
            <a:off x="9290691" y="5373270"/>
            <a:ext cx="2115196" cy="1484730"/>
          </a:xfrm>
        </p:spPr>
        <p:txBody>
          <a:bodyPr/>
          <a:lstStyle/>
          <a:p>
            <a:endParaRPr lang="de-DE"/>
          </a:p>
        </p:txBody>
      </p:sp>
    </p:spTree>
    <p:extLst>
      <p:ext uri="{BB962C8B-B14F-4D97-AF65-F5344CB8AC3E}">
        <p14:creationId xmlns:p14="http://schemas.microsoft.com/office/powerpoint/2010/main" val="34697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Text, 3 Bilder hoch, 3 Bilder quadratisch">
    <p:spTree>
      <p:nvGrpSpPr>
        <p:cNvPr id="1" name=""/>
        <p:cNvGrpSpPr/>
        <p:nvPr/>
      </p:nvGrpSpPr>
      <p:grpSpPr>
        <a:xfrm>
          <a:off x="0" y="0"/>
          <a:ext cx="0" cy="0"/>
          <a:chOff x="0" y="0"/>
          <a:chExt cx="0" cy="0"/>
        </a:xfrm>
      </p:grpSpPr>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5122740" cy="864000"/>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5120222"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4" name="Inhalt">
            <a:extLst>
              <a:ext uri="{FF2B5EF4-FFF2-40B4-BE49-F238E27FC236}">
                <a16:creationId xmlns:a16="http://schemas.microsoft.com/office/drawing/2014/main" id="{71F4A79F-0BBF-4635-A3F5-7B037C4492AC}"/>
              </a:ext>
            </a:extLst>
          </p:cNvPr>
          <p:cNvSpPr>
            <a:spLocks noGrp="1"/>
          </p:cNvSpPr>
          <p:nvPr>
            <p:ph sz="quarter" idx="14"/>
          </p:nvPr>
        </p:nvSpPr>
        <p:spPr bwMode="gray">
          <a:xfrm>
            <a:off x="540406" y="2065338"/>
            <a:ext cx="5122741" cy="20837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24">
            <a:extLst>
              <a:ext uri="{FF2B5EF4-FFF2-40B4-BE49-F238E27FC236}">
                <a16:creationId xmlns:a16="http://schemas.microsoft.com/office/drawing/2014/main" id="{3EE20BC9-08DB-432A-A66A-15BD54FBD8F8}"/>
              </a:ext>
            </a:extLst>
          </p:cNvPr>
          <p:cNvSpPr>
            <a:spLocks noGrp="1"/>
          </p:cNvSpPr>
          <p:nvPr>
            <p:ph type="pic" sz="quarter" idx="28"/>
          </p:nvPr>
        </p:nvSpPr>
        <p:spPr>
          <a:xfrm>
            <a:off x="6094412" y="0"/>
            <a:ext cx="2809183" cy="4158940"/>
          </a:xfrm>
        </p:spPr>
        <p:txBody>
          <a:bodyPr/>
          <a:lstStyle/>
          <a:p>
            <a:endParaRPr lang="de-DE"/>
          </a:p>
        </p:txBody>
      </p:sp>
      <p:sp>
        <p:nvSpPr>
          <p:cNvPr id="16" name="Bildplatzhalter 24">
            <a:extLst>
              <a:ext uri="{FF2B5EF4-FFF2-40B4-BE49-F238E27FC236}">
                <a16:creationId xmlns:a16="http://schemas.microsoft.com/office/drawing/2014/main" id="{3F5E9989-BB3A-406E-A170-47DA59030236}"/>
              </a:ext>
            </a:extLst>
          </p:cNvPr>
          <p:cNvSpPr>
            <a:spLocks noGrp="1"/>
          </p:cNvSpPr>
          <p:nvPr>
            <p:ph type="pic" sz="quarter" idx="31"/>
          </p:nvPr>
        </p:nvSpPr>
        <p:spPr>
          <a:xfrm>
            <a:off x="9335656" y="2708900"/>
            <a:ext cx="2854757" cy="4149100"/>
          </a:xfrm>
        </p:spPr>
        <p:txBody>
          <a:bodyPr/>
          <a:lstStyle/>
          <a:p>
            <a:endParaRPr lang="de-DE"/>
          </a:p>
        </p:txBody>
      </p:sp>
      <p:sp>
        <p:nvSpPr>
          <p:cNvPr id="17" name="Bildplatzhalter 7">
            <a:extLst>
              <a:ext uri="{FF2B5EF4-FFF2-40B4-BE49-F238E27FC236}">
                <a16:creationId xmlns:a16="http://schemas.microsoft.com/office/drawing/2014/main" id="{F6E8DE76-8CDE-4270-9146-5D82C327C6F9}"/>
              </a:ext>
            </a:extLst>
          </p:cNvPr>
          <p:cNvSpPr>
            <a:spLocks noGrp="1"/>
          </p:cNvSpPr>
          <p:nvPr>
            <p:ph type="pic" sz="quarter" idx="33"/>
          </p:nvPr>
        </p:nvSpPr>
        <p:spPr>
          <a:xfrm>
            <a:off x="9335656" y="1"/>
            <a:ext cx="2854757" cy="2321282"/>
          </a:xfrm>
        </p:spPr>
        <p:txBody>
          <a:bodyPr/>
          <a:lstStyle/>
          <a:p>
            <a:endParaRPr lang="de-DE"/>
          </a:p>
        </p:txBody>
      </p:sp>
      <p:sp>
        <p:nvSpPr>
          <p:cNvPr id="26" name="Bildplatzhalter 7">
            <a:extLst>
              <a:ext uri="{FF2B5EF4-FFF2-40B4-BE49-F238E27FC236}">
                <a16:creationId xmlns:a16="http://schemas.microsoft.com/office/drawing/2014/main" id="{31480CA6-19C4-42CE-A61D-B9A9B3A00F45}"/>
              </a:ext>
            </a:extLst>
          </p:cNvPr>
          <p:cNvSpPr>
            <a:spLocks noGrp="1"/>
          </p:cNvSpPr>
          <p:nvPr>
            <p:ph type="pic" sz="quarter" idx="34"/>
          </p:nvPr>
        </p:nvSpPr>
        <p:spPr>
          <a:xfrm>
            <a:off x="6098757" y="4512137"/>
            <a:ext cx="2804838" cy="2348850"/>
          </a:xfrm>
        </p:spPr>
        <p:txBody>
          <a:bodyPr/>
          <a:lstStyle/>
          <a:p>
            <a:endParaRPr lang="de-DE"/>
          </a:p>
        </p:txBody>
      </p:sp>
      <p:sp>
        <p:nvSpPr>
          <p:cNvPr id="27" name="Bildplatzhalter 7">
            <a:extLst>
              <a:ext uri="{FF2B5EF4-FFF2-40B4-BE49-F238E27FC236}">
                <a16:creationId xmlns:a16="http://schemas.microsoft.com/office/drawing/2014/main" id="{DE062168-ACA9-4FAC-BD15-0AAA08A94EAD}"/>
              </a:ext>
            </a:extLst>
          </p:cNvPr>
          <p:cNvSpPr>
            <a:spLocks noGrp="1"/>
          </p:cNvSpPr>
          <p:nvPr>
            <p:ph type="pic" sz="quarter" idx="36"/>
          </p:nvPr>
        </p:nvSpPr>
        <p:spPr>
          <a:xfrm>
            <a:off x="540407" y="4512137"/>
            <a:ext cx="2804838" cy="2348850"/>
          </a:xfrm>
        </p:spPr>
        <p:txBody>
          <a:bodyPr/>
          <a:lstStyle/>
          <a:p>
            <a:endParaRPr lang="de-DE"/>
          </a:p>
        </p:txBody>
      </p:sp>
      <p:sp>
        <p:nvSpPr>
          <p:cNvPr id="28" name="Bildplatzhalter 7">
            <a:extLst>
              <a:ext uri="{FF2B5EF4-FFF2-40B4-BE49-F238E27FC236}">
                <a16:creationId xmlns:a16="http://schemas.microsoft.com/office/drawing/2014/main" id="{4488FF20-8E5B-4145-AB73-F74A1204D5DF}"/>
              </a:ext>
            </a:extLst>
          </p:cNvPr>
          <p:cNvSpPr>
            <a:spLocks noGrp="1"/>
          </p:cNvSpPr>
          <p:nvPr>
            <p:ph type="pic" sz="quarter" idx="37"/>
          </p:nvPr>
        </p:nvSpPr>
        <p:spPr>
          <a:xfrm>
            <a:off x="3819616" y="4512137"/>
            <a:ext cx="1843531" cy="2348850"/>
          </a:xfrm>
        </p:spPr>
        <p:txBody>
          <a:bodyPr/>
          <a:lstStyle/>
          <a:p>
            <a:endParaRPr lang="de-DE"/>
          </a:p>
        </p:txBody>
      </p:sp>
    </p:spTree>
    <p:extLst>
      <p:ext uri="{BB962C8B-B14F-4D97-AF65-F5344CB8AC3E}">
        <p14:creationId xmlns:p14="http://schemas.microsoft.com/office/powerpoint/2010/main" val="353856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Text, 2 Bilder hoch, 2 Bilder quer">
    <p:spTree>
      <p:nvGrpSpPr>
        <p:cNvPr id="1" name=""/>
        <p:cNvGrpSpPr/>
        <p:nvPr/>
      </p:nvGrpSpPr>
      <p:grpSpPr>
        <a:xfrm>
          <a:off x="0" y="0"/>
          <a:ext cx="0" cy="0"/>
          <a:chOff x="0" y="0"/>
          <a:chExt cx="0" cy="0"/>
        </a:xfrm>
      </p:grpSpPr>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5122740" cy="864000"/>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5120222"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4" name="Inhalt">
            <a:extLst>
              <a:ext uri="{FF2B5EF4-FFF2-40B4-BE49-F238E27FC236}">
                <a16:creationId xmlns:a16="http://schemas.microsoft.com/office/drawing/2014/main" id="{71F4A79F-0BBF-4635-A3F5-7B037C4492AC}"/>
              </a:ext>
            </a:extLst>
          </p:cNvPr>
          <p:cNvSpPr>
            <a:spLocks noGrp="1"/>
          </p:cNvSpPr>
          <p:nvPr>
            <p:ph sz="quarter" idx="14"/>
          </p:nvPr>
        </p:nvSpPr>
        <p:spPr bwMode="gray">
          <a:xfrm>
            <a:off x="540406" y="2065338"/>
            <a:ext cx="5122741" cy="41491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2" name="Gestaltungselement">
            <a:extLst>
              <a:ext uri="{FF2B5EF4-FFF2-40B4-BE49-F238E27FC236}">
                <a16:creationId xmlns:a16="http://schemas.microsoft.com/office/drawing/2014/main" id="{9FB3BD83-8803-4305-B779-20185ABB3FF0}"/>
              </a:ext>
            </a:extLst>
          </p:cNvPr>
          <p:cNvGrpSpPr>
            <a:grpSpLocks noChangeAspect="1"/>
          </p:cNvGrpSpPr>
          <p:nvPr userDrawn="1"/>
        </p:nvGrpSpPr>
        <p:grpSpPr bwMode="auto">
          <a:xfrm>
            <a:off x="8407928" y="2708900"/>
            <a:ext cx="1239400" cy="1412720"/>
            <a:chOff x="396269" y="0"/>
            <a:chExt cx="6016940" cy="6858000"/>
          </a:xfrm>
        </p:grpSpPr>
        <p:sp>
          <p:nvSpPr>
            <p:cNvPr id="18" name="Freihandform: Form 43">
              <a:extLst>
                <a:ext uri="{FF2B5EF4-FFF2-40B4-BE49-F238E27FC236}">
                  <a16:creationId xmlns:a16="http://schemas.microsoft.com/office/drawing/2014/main" id="{4CF796BB-6836-42CC-9354-511C7754820E}"/>
                </a:ext>
              </a:extLst>
            </p:cNvPr>
            <p:cNvSpPr/>
            <p:nvPr/>
          </p:nvSpPr>
          <p:spPr bwMode="gray">
            <a:xfrm>
              <a:off x="442309" y="0"/>
              <a:ext cx="5970900" cy="3206750"/>
            </a:xfrm>
            <a:custGeom>
              <a:avLst/>
              <a:gdLst>
                <a:gd name="connsiteX0" fmla="*/ 1581107 w 5971581"/>
                <a:gd name="connsiteY0" fmla="*/ 0 h 3207424"/>
                <a:gd name="connsiteX1" fmla="*/ 5971581 w 5971581"/>
                <a:gd name="connsiteY1" fmla="*/ 0 h 3207424"/>
                <a:gd name="connsiteX2" fmla="*/ 5008197 w 5971581"/>
                <a:gd name="connsiteY2" fmla="*/ 1777725 h 3207424"/>
                <a:gd name="connsiteX3" fmla="*/ 5008197 w 5971581"/>
                <a:gd name="connsiteY3" fmla="*/ 1777725 h 3207424"/>
                <a:gd name="connsiteX4" fmla="*/ 4233415 w 5971581"/>
                <a:gd name="connsiteY4" fmla="*/ 3207424 h 3207424"/>
                <a:gd name="connsiteX5" fmla="*/ 0 w 5971581"/>
                <a:gd name="connsiteY5" fmla="*/ 3207424 h 3207424"/>
                <a:gd name="connsiteX6" fmla="*/ 704774 w 5971581"/>
                <a:gd name="connsiteY6" fmla="*/ 1777724 h 3207424"/>
                <a:gd name="connsiteX7" fmla="*/ 704775 w 5971581"/>
                <a:gd name="connsiteY7" fmla="*/ 1777724 h 32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1581" h="3207424">
                  <a:moveTo>
                    <a:pt x="1581107" y="0"/>
                  </a:moveTo>
                  <a:lnTo>
                    <a:pt x="5971581" y="0"/>
                  </a:lnTo>
                  <a:lnTo>
                    <a:pt x="5008197" y="1777725"/>
                  </a:lnTo>
                  <a:lnTo>
                    <a:pt x="5008197" y="1777725"/>
                  </a:lnTo>
                  <a:lnTo>
                    <a:pt x="4233415" y="3207424"/>
                  </a:lnTo>
                  <a:lnTo>
                    <a:pt x="0" y="3207424"/>
                  </a:lnTo>
                  <a:lnTo>
                    <a:pt x="704774" y="1777724"/>
                  </a:lnTo>
                  <a:lnTo>
                    <a:pt x="704775" y="177772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sp>
          <p:nvSpPr>
            <p:cNvPr id="19" name="Freihandform: Form 46">
              <a:extLst>
                <a:ext uri="{FF2B5EF4-FFF2-40B4-BE49-F238E27FC236}">
                  <a16:creationId xmlns:a16="http://schemas.microsoft.com/office/drawing/2014/main" id="{8A7C6B8B-1A48-4760-8B79-4F6C930BCD5D}"/>
                </a:ext>
              </a:extLst>
            </p:cNvPr>
            <p:cNvSpPr/>
            <p:nvPr/>
          </p:nvSpPr>
          <p:spPr bwMode="gray">
            <a:xfrm>
              <a:off x="396269" y="3644900"/>
              <a:ext cx="5951850" cy="3213100"/>
            </a:xfrm>
            <a:custGeom>
              <a:avLst/>
              <a:gdLst>
                <a:gd name="connsiteX0" fmla="*/ 4318006 w 5951238"/>
                <a:gd name="connsiteY0" fmla="*/ 0 h 3212881"/>
                <a:gd name="connsiteX1" fmla="*/ 5886436 w 5951238"/>
                <a:gd name="connsiteY1" fmla="*/ 3077225 h 3212881"/>
                <a:gd name="connsiteX2" fmla="*/ 5951238 w 5951238"/>
                <a:gd name="connsiteY2" fmla="*/ 3212881 h 3212881"/>
                <a:gd name="connsiteX3" fmla="*/ 1602871 w 5951238"/>
                <a:gd name="connsiteY3" fmla="*/ 3212881 h 3212881"/>
                <a:gd name="connsiteX4" fmla="*/ 0 w 5951238"/>
                <a:gd name="connsiteY4" fmla="*/ 4904 h 321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238" h="3212881">
                  <a:moveTo>
                    <a:pt x="4318006" y="0"/>
                  </a:moveTo>
                  <a:cubicBezTo>
                    <a:pt x="4318006" y="0"/>
                    <a:pt x="5235812" y="1729594"/>
                    <a:pt x="5886436" y="3077225"/>
                  </a:cubicBezTo>
                  <a:lnTo>
                    <a:pt x="5951238" y="3212881"/>
                  </a:lnTo>
                  <a:lnTo>
                    <a:pt x="1602871" y="3212881"/>
                  </a:lnTo>
                  <a:lnTo>
                    <a:pt x="0" y="490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grpSp>
      <p:sp>
        <p:nvSpPr>
          <p:cNvPr id="20" name="Bildplatzhalter 24">
            <a:extLst>
              <a:ext uri="{FF2B5EF4-FFF2-40B4-BE49-F238E27FC236}">
                <a16:creationId xmlns:a16="http://schemas.microsoft.com/office/drawing/2014/main" id="{089176F5-786A-49E5-8DAF-3C609619411D}"/>
              </a:ext>
            </a:extLst>
          </p:cNvPr>
          <p:cNvSpPr>
            <a:spLocks noGrp="1"/>
          </p:cNvSpPr>
          <p:nvPr>
            <p:ph type="pic" sz="quarter" idx="28"/>
          </p:nvPr>
        </p:nvSpPr>
        <p:spPr>
          <a:xfrm>
            <a:off x="5879744" y="1"/>
            <a:ext cx="2375762" cy="4149100"/>
          </a:xfrm>
        </p:spPr>
        <p:txBody>
          <a:bodyPr/>
          <a:lstStyle/>
          <a:p>
            <a:endParaRPr lang="de-DE"/>
          </a:p>
        </p:txBody>
      </p:sp>
      <p:sp>
        <p:nvSpPr>
          <p:cNvPr id="22" name="Bildplatzhalter 7">
            <a:extLst>
              <a:ext uri="{FF2B5EF4-FFF2-40B4-BE49-F238E27FC236}">
                <a16:creationId xmlns:a16="http://schemas.microsoft.com/office/drawing/2014/main" id="{49DA6D63-B97F-4BE8-83D6-6CFBB0C87F8A}"/>
              </a:ext>
            </a:extLst>
          </p:cNvPr>
          <p:cNvSpPr>
            <a:spLocks noGrp="1"/>
          </p:cNvSpPr>
          <p:nvPr>
            <p:ph type="pic" sz="quarter" idx="33"/>
          </p:nvPr>
        </p:nvSpPr>
        <p:spPr>
          <a:xfrm>
            <a:off x="8680742" y="-1069"/>
            <a:ext cx="3502847" cy="2321282"/>
          </a:xfrm>
        </p:spPr>
        <p:txBody>
          <a:bodyPr/>
          <a:lstStyle/>
          <a:p>
            <a:endParaRPr lang="de-DE"/>
          </a:p>
        </p:txBody>
      </p:sp>
      <p:sp>
        <p:nvSpPr>
          <p:cNvPr id="24" name="Bildplatzhalter 7">
            <a:extLst>
              <a:ext uri="{FF2B5EF4-FFF2-40B4-BE49-F238E27FC236}">
                <a16:creationId xmlns:a16="http://schemas.microsoft.com/office/drawing/2014/main" id="{EDE7FC1F-9014-41A5-B5D2-178395D027FF}"/>
              </a:ext>
            </a:extLst>
          </p:cNvPr>
          <p:cNvSpPr>
            <a:spLocks noGrp="1"/>
          </p:cNvSpPr>
          <p:nvPr>
            <p:ph type="pic" sz="quarter" idx="35"/>
          </p:nvPr>
        </p:nvSpPr>
        <p:spPr>
          <a:xfrm>
            <a:off x="5872163" y="4534882"/>
            <a:ext cx="3502847" cy="2321282"/>
          </a:xfrm>
        </p:spPr>
        <p:txBody>
          <a:bodyPr/>
          <a:lstStyle/>
          <a:p>
            <a:endParaRPr lang="de-DE"/>
          </a:p>
        </p:txBody>
      </p:sp>
      <p:sp>
        <p:nvSpPr>
          <p:cNvPr id="25" name="Bildplatzhalter 24">
            <a:extLst>
              <a:ext uri="{FF2B5EF4-FFF2-40B4-BE49-F238E27FC236}">
                <a16:creationId xmlns:a16="http://schemas.microsoft.com/office/drawing/2014/main" id="{3F88D13B-175C-40E5-A275-6AE8DE18091D}"/>
              </a:ext>
            </a:extLst>
          </p:cNvPr>
          <p:cNvSpPr>
            <a:spLocks noGrp="1"/>
          </p:cNvSpPr>
          <p:nvPr>
            <p:ph type="pic" sz="quarter" idx="36"/>
          </p:nvPr>
        </p:nvSpPr>
        <p:spPr>
          <a:xfrm>
            <a:off x="9814651" y="2698237"/>
            <a:ext cx="2375762" cy="4149100"/>
          </a:xfrm>
        </p:spPr>
        <p:txBody>
          <a:bodyPr/>
          <a:lstStyle/>
          <a:p>
            <a:endParaRPr lang="de-DE"/>
          </a:p>
        </p:txBody>
      </p:sp>
    </p:spTree>
    <p:extLst>
      <p:ext uri="{BB962C8B-B14F-4D97-AF65-F5344CB8AC3E}">
        <p14:creationId xmlns:p14="http://schemas.microsoft.com/office/powerpoint/2010/main" val="25593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Text, 4 Bilder quer">
    <p:spTree>
      <p:nvGrpSpPr>
        <p:cNvPr id="1" name=""/>
        <p:cNvGrpSpPr/>
        <p:nvPr/>
      </p:nvGrpSpPr>
      <p:grpSpPr>
        <a:xfrm>
          <a:off x="0" y="0"/>
          <a:ext cx="0" cy="0"/>
          <a:chOff x="0" y="0"/>
          <a:chExt cx="0" cy="0"/>
        </a:xfrm>
      </p:grpSpPr>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5122740" cy="864000"/>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5120222"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4" name="Inhalt">
            <a:extLst>
              <a:ext uri="{FF2B5EF4-FFF2-40B4-BE49-F238E27FC236}">
                <a16:creationId xmlns:a16="http://schemas.microsoft.com/office/drawing/2014/main" id="{71F4A79F-0BBF-4635-A3F5-7B037C4492AC}"/>
              </a:ext>
            </a:extLst>
          </p:cNvPr>
          <p:cNvSpPr>
            <a:spLocks noGrp="1"/>
          </p:cNvSpPr>
          <p:nvPr>
            <p:ph sz="quarter" idx="14"/>
          </p:nvPr>
        </p:nvSpPr>
        <p:spPr bwMode="gray">
          <a:xfrm>
            <a:off x="540406" y="2065338"/>
            <a:ext cx="5122741" cy="424654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EAE6C6AA-C977-4282-BED1-A2A9D2576DFF}"/>
              </a:ext>
            </a:extLst>
          </p:cNvPr>
          <p:cNvSpPr>
            <a:spLocks noGrp="1"/>
          </p:cNvSpPr>
          <p:nvPr>
            <p:ph type="pic" sz="quarter" idx="20"/>
          </p:nvPr>
        </p:nvSpPr>
        <p:spPr>
          <a:xfrm>
            <a:off x="6887316" y="4553392"/>
            <a:ext cx="3443198" cy="1758495"/>
          </a:xfrm>
        </p:spPr>
        <p:txBody>
          <a:bodyPr/>
          <a:lstStyle/>
          <a:p>
            <a:endParaRPr lang="de-DE"/>
          </a:p>
        </p:txBody>
      </p:sp>
      <p:sp>
        <p:nvSpPr>
          <p:cNvPr id="15" name="Bildplatzhalter 9">
            <a:extLst>
              <a:ext uri="{FF2B5EF4-FFF2-40B4-BE49-F238E27FC236}">
                <a16:creationId xmlns:a16="http://schemas.microsoft.com/office/drawing/2014/main" id="{15991E73-5793-4BB4-876C-8D78B8C27CE5}"/>
              </a:ext>
            </a:extLst>
          </p:cNvPr>
          <p:cNvSpPr>
            <a:spLocks noGrp="1"/>
          </p:cNvSpPr>
          <p:nvPr>
            <p:ph type="pic" sz="quarter" idx="21"/>
          </p:nvPr>
        </p:nvSpPr>
        <p:spPr>
          <a:xfrm>
            <a:off x="6887316" y="2488266"/>
            <a:ext cx="2268916" cy="1758495"/>
          </a:xfrm>
        </p:spPr>
        <p:txBody>
          <a:bodyPr/>
          <a:lstStyle/>
          <a:p>
            <a:endParaRPr lang="de-DE"/>
          </a:p>
        </p:txBody>
      </p:sp>
      <p:sp>
        <p:nvSpPr>
          <p:cNvPr id="16" name="Bildplatzhalter 7">
            <a:extLst>
              <a:ext uri="{FF2B5EF4-FFF2-40B4-BE49-F238E27FC236}">
                <a16:creationId xmlns:a16="http://schemas.microsoft.com/office/drawing/2014/main" id="{6EC76E7D-E5BB-4891-9185-144CD686A6D5}"/>
              </a:ext>
            </a:extLst>
          </p:cNvPr>
          <p:cNvSpPr>
            <a:spLocks noGrp="1"/>
          </p:cNvSpPr>
          <p:nvPr>
            <p:ph type="pic" sz="quarter" idx="22"/>
          </p:nvPr>
        </p:nvSpPr>
        <p:spPr>
          <a:xfrm>
            <a:off x="9388693" y="2484612"/>
            <a:ext cx="2268916" cy="1758495"/>
          </a:xfrm>
        </p:spPr>
        <p:txBody>
          <a:bodyPr/>
          <a:lstStyle/>
          <a:p>
            <a:endParaRPr lang="de-DE" dirty="0"/>
          </a:p>
        </p:txBody>
      </p:sp>
      <p:sp>
        <p:nvSpPr>
          <p:cNvPr id="17" name="Bildplatzhalter 9">
            <a:extLst>
              <a:ext uri="{FF2B5EF4-FFF2-40B4-BE49-F238E27FC236}">
                <a16:creationId xmlns:a16="http://schemas.microsoft.com/office/drawing/2014/main" id="{A3BCB53A-5777-4B25-BC26-7D299013DA6D}"/>
              </a:ext>
            </a:extLst>
          </p:cNvPr>
          <p:cNvSpPr>
            <a:spLocks noGrp="1"/>
          </p:cNvSpPr>
          <p:nvPr>
            <p:ph type="pic" sz="quarter" idx="24"/>
          </p:nvPr>
        </p:nvSpPr>
        <p:spPr>
          <a:xfrm>
            <a:off x="8238287" y="449636"/>
            <a:ext cx="3419322" cy="1758495"/>
          </a:xfrm>
        </p:spPr>
        <p:txBody>
          <a:bodyPr/>
          <a:lstStyle/>
          <a:p>
            <a:endParaRPr lang="de-DE" dirty="0"/>
          </a:p>
        </p:txBody>
      </p:sp>
      <p:sp>
        <p:nvSpPr>
          <p:cNvPr id="24" name="SmartArt-Platzhalter 17">
            <a:extLst>
              <a:ext uri="{FF2B5EF4-FFF2-40B4-BE49-F238E27FC236}">
                <a16:creationId xmlns:a16="http://schemas.microsoft.com/office/drawing/2014/main" id="{9C3858AC-6543-4493-8EB5-96FC6FA7733C}"/>
              </a:ext>
            </a:extLst>
          </p:cNvPr>
          <p:cNvSpPr>
            <a:spLocks noGrp="1"/>
          </p:cNvSpPr>
          <p:nvPr>
            <p:ph type="dgm" sz="quarter" idx="26"/>
          </p:nvPr>
        </p:nvSpPr>
        <p:spPr>
          <a:xfrm>
            <a:off x="10542607" y="4554206"/>
            <a:ext cx="1115002" cy="1757681"/>
          </a:xfrm>
          <a:solidFill>
            <a:schemeClr val="accent1"/>
          </a:solidFill>
        </p:spPr>
        <p:txBody>
          <a:bodyPr/>
          <a:lstStyle/>
          <a:p>
            <a:endParaRPr lang="de-DE" dirty="0"/>
          </a:p>
        </p:txBody>
      </p:sp>
      <p:sp>
        <p:nvSpPr>
          <p:cNvPr id="25" name="SmartArt-Platzhalter 17">
            <a:extLst>
              <a:ext uri="{FF2B5EF4-FFF2-40B4-BE49-F238E27FC236}">
                <a16:creationId xmlns:a16="http://schemas.microsoft.com/office/drawing/2014/main" id="{D48488AC-4F10-476B-85A2-5870C20B5901}"/>
              </a:ext>
            </a:extLst>
          </p:cNvPr>
          <p:cNvSpPr>
            <a:spLocks noGrp="1"/>
          </p:cNvSpPr>
          <p:nvPr>
            <p:ph type="dgm" sz="quarter" idx="27"/>
          </p:nvPr>
        </p:nvSpPr>
        <p:spPr>
          <a:xfrm>
            <a:off x="6887316" y="448822"/>
            <a:ext cx="1115002" cy="1757681"/>
          </a:xfrm>
          <a:solidFill>
            <a:schemeClr val="accent1"/>
          </a:solidFill>
        </p:spPr>
        <p:txBody>
          <a:bodyPr/>
          <a:lstStyle/>
          <a:p>
            <a:endParaRPr lang="de-DE" dirty="0"/>
          </a:p>
        </p:txBody>
      </p:sp>
      <p:sp>
        <p:nvSpPr>
          <p:cNvPr id="26" name="Foliennummernplatzhalter 2">
            <a:extLst>
              <a:ext uri="{FF2B5EF4-FFF2-40B4-BE49-F238E27FC236}">
                <a16:creationId xmlns:a16="http://schemas.microsoft.com/office/drawing/2014/main" id="{464637AB-5653-4583-B38E-9032483CB592}"/>
              </a:ext>
            </a:extLst>
          </p:cNvPr>
          <p:cNvSpPr>
            <a:spLocks noGrp="1"/>
          </p:cNvSpPr>
          <p:nvPr>
            <p:ph type="sldNum" sz="quarter" idx="10"/>
          </p:nvPr>
        </p:nvSpPr>
        <p:spPr>
          <a:xfrm>
            <a:off x="11268407" y="6191629"/>
            <a:ext cx="381600" cy="359999"/>
          </a:xfrm>
        </p:spPr>
        <p:txBody>
          <a:bodyPr/>
          <a:lstStyle/>
          <a:p>
            <a:fld id="{D7B3F35C-1FA6-418F-977A-033940DB0A97}" type="slidenum">
              <a:rPr lang="de-DE" smtClean="0"/>
              <a:pPr/>
              <a:t>‹Nr.›</a:t>
            </a:fld>
            <a:endParaRPr lang="de-DE" dirty="0"/>
          </a:p>
        </p:txBody>
      </p:sp>
      <p:grpSp>
        <p:nvGrpSpPr>
          <p:cNvPr id="27" name="Gestaltungselement">
            <a:extLst>
              <a:ext uri="{FF2B5EF4-FFF2-40B4-BE49-F238E27FC236}">
                <a16:creationId xmlns:a16="http://schemas.microsoft.com/office/drawing/2014/main" id="{3A76C506-F8E9-4F75-9701-B3EE82DC2E35}"/>
              </a:ext>
            </a:extLst>
          </p:cNvPr>
          <p:cNvGrpSpPr>
            <a:grpSpLocks noChangeAspect="1"/>
          </p:cNvGrpSpPr>
          <p:nvPr userDrawn="1"/>
        </p:nvGrpSpPr>
        <p:grpSpPr bwMode="auto">
          <a:xfrm>
            <a:off x="396875" y="0"/>
            <a:ext cx="6016625" cy="6858000"/>
            <a:chOff x="396269" y="0"/>
            <a:chExt cx="6016940" cy="6858000"/>
          </a:xfrm>
        </p:grpSpPr>
        <p:sp>
          <p:nvSpPr>
            <p:cNvPr id="28" name="Freihandform: Form 43">
              <a:extLst>
                <a:ext uri="{FF2B5EF4-FFF2-40B4-BE49-F238E27FC236}">
                  <a16:creationId xmlns:a16="http://schemas.microsoft.com/office/drawing/2014/main" id="{EC61953C-6995-4694-A624-333AD1905B40}"/>
                </a:ext>
              </a:extLst>
            </p:cNvPr>
            <p:cNvSpPr/>
            <p:nvPr/>
          </p:nvSpPr>
          <p:spPr bwMode="gray">
            <a:xfrm>
              <a:off x="442309" y="0"/>
              <a:ext cx="5970900" cy="3206750"/>
            </a:xfrm>
            <a:custGeom>
              <a:avLst/>
              <a:gdLst>
                <a:gd name="connsiteX0" fmla="*/ 1581107 w 5971581"/>
                <a:gd name="connsiteY0" fmla="*/ 0 h 3207424"/>
                <a:gd name="connsiteX1" fmla="*/ 5971581 w 5971581"/>
                <a:gd name="connsiteY1" fmla="*/ 0 h 3207424"/>
                <a:gd name="connsiteX2" fmla="*/ 5008197 w 5971581"/>
                <a:gd name="connsiteY2" fmla="*/ 1777725 h 3207424"/>
                <a:gd name="connsiteX3" fmla="*/ 5008197 w 5971581"/>
                <a:gd name="connsiteY3" fmla="*/ 1777725 h 3207424"/>
                <a:gd name="connsiteX4" fmla="*/ 4233415 w 5971581"/>
                <a:gd name="connsiteY4" fmla="*/ 3207424 h 3207424"/>
                <a:gd name="connsiteX5" fmla="*/ 0 w 5971581"/>
                <a:gd name="connsiteY5" fmla="*/ 3207424 h 3207424"/>
                <a:gd name="connsiteX6" fmla="*/ 704774 w 5971581"/>
                <a:gd name="connsiteY6" fmla="*/ 1777724 h 3207424"/>
                <a:gd name="connsiteX7" fmla="*/ 704775 w 5971581"/>
                <a:gd name="connsiteY7" fmla="*/ 1777724 h 32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1581" h="3207424">
                  <a:moveTo>
                    <a:pt x="1581107" y="0"/>
                  </a:moveTo>
                  <a:lnTo>
                    <a:pt x="5971581" y="0"/>
                  </a:lnTo>
                  <a:lnTo>
                    <a:pt x="5008197" y="1777725"/>
                  </a:lnTo>
                  <a:lnTo>
                    <a:pt x="5008197" y="1777725"/>
                  </a:lnTo>
                  <a:lnTo>
                    <a:pt x="4233415" y="3207424"/>
                  </a:lnTo>
                  <a:lnTo>
                    <a:pt x="0" y="3207424"/>
                  </a:lnTo>
                  <a:lnTo>
                    <a:pt x="704774" y="1777724"/>
                  </a:lnTo>
                  <a:lnTo>
                    <a:pt x="704775" y="177772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sp>
          <p:nvSpPr>
            <p:cNvPr id="29" name="Freihandform: Form 46">
              <a:extLst>
                <a:ext uri="{FF2B5EF4-FFF2-40B4-BE49-F238E27FC236}">
                  <a16:creationId xmlns:a16="http://schemas.microsoft.com/office/drawing/2014/main" id="{7384E593-9CCB-48DE-8343-50ED818D58E5}"/>
                </a:ext>
              </a:extLst>
            </p:cNvPr>
            <p:cNvSpPr/>
            <p:nvPr/>
          </p:nvSpPr>
          <p:spPr bwMode="gray">
            <a:xfrm>
              <a:off x="396269" y="3644900"/>
              <a:ext cx="5951850" cy="3213100"/>
            </a:xfrm>
            <a:custGeom>
              <a:avLst/>
              <a:gdLst>
                <a:gd name="connsiteX0" fmla="*/ 4318006 w 5951238"/>
                <a:gd name="connsiteY0" fmla="*/ 0 h 3212881"/>
                <a:gd name="connsiteX1" fmla="*/ 5886436 w 5951238"/>
                <a:gd name="connsiteY1" fmla="*/ 3077225 h 3212881"/>
                <a:gd name="connsiteX2" fmla="*/ 5951238 w 5951238"/>
                <a:gd name="connsiteY2" fmla="*/ 3212881 h 3212881"/>
                <a:gd name="connsiteX3" fmla="*/ 1602871 w 5951238"/>
                <a:gd name="connsiteY3" fmla="*/ 3212881 h 3212881"/>
                <a:gd name="connsiteX4" fmla="*/ 0 w 5951238"/>
                <a:gd name="connsiteY4" fmla="*/ 4904 h 321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238" h="3212881">
                  <a:moveTo>
                    <a:pt x="4318006" y="0"/>
                  </a:moveTo>
                  <a:cubicBezTo>
                    <a:pt x="4318006" y="0"/>
                    <a:pt x="5235812" y="1729594"/>
                    <a:pt x="5886436" y="3077225"/>
                  </a:cubicBezTo>
                  <a:lnTo>
                    <a:pt x="5951238" y="3212881"/>
                  </a:lnTo>
                  <a:lnTo>
                    <a:pt x="1602871" y="3212881"/>
                  </a:lnTo>
                  <a:lnTo>
                    <a:pt x="0" y="490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grpSp>
    </p:spTree>
    <p:extLst>
      <p:ext uri="{BB962C8B-B14F-4D97-AF65-F5344CB8AC3E}">
        <p14:creationId xmlns:p14="http://schemas.microsoft.com/office/powerpoint/2010/main" val="357181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Text, 5 Bilder hoch">
    <p:spTree>
      <p:nvGrpSpPr>
        <p:cNvPr id="1" name=""/>
        <p:cNvGrpSpPr/>
        <p:nvPr/>
      </p:nvGrpSpPr>
      <p:grpSpPr>
        <a:xfrm>
          <a:off x="0" y="0"/>
          <a:ext cx="0" cy="0"/>
          <a:chOff x="0" y="0"/>
          <a:chExt cx="0" cy="0"/>
        </a:xfrm>
      </p:grpSpPr>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3161922" cy="864000"/>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11106150"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2" name="Bildplatzhalter 7">
            <a:extLst>
              <a:ext uri="{FF2B5EF4-FFF2-40B4-BE49-F238E27FC236}">
                <a16:creationId xmlns:a16="http://schemas.microsoft.com/office/drawing/2014/main" id="{69614C1C-40FE-4636-ACE0-CF9DE7606FDE}"/>
              </a:ext>
            </a:extLst>
          </p:cNvPr>
          <p:cNvSpPr>
            <a:spLocks noGrp="1"/>
          </p:cNvSpPr>
          <p:nvPr>
            <p:ph type="pic" sz="quarter" idx="45"/>
          </p:nvPr>
        </p:nvSpPr>
        <p:spPr>
          <a:xfrm>
            <a:off x="8487153" y="903727"/>
            <a:ext cx="3161922" cy="4994739"/>
          </a:xfrm>
        </p:spPr>
        <p:txBody>
          <a:bodyPr/>
          <a:lstStyle/>
          <a:p>
            <a:endParaRPr lang="de-DE"/>
          </a:p>
        </p:txBody>
      </p:sp>
      <p:sp>
        <p:nvSpPr>
          <p:cNvPr id="18" name="Bildplatzhalter 7">
            <a:extLst>
              <a:ext uri="{FF2B5EF4-FFF2-40B4-BE49-F238E27FC236}">
                <a16:creationId xmlns:a16="http://schemas.microsoft.com/office/drawing/2014/main" id="{2D22ACFE-5B45-499F-9940-E20863EC94FA}"/>
              </a:ext>
            </a:extLst>
          </p:cNvPr>
          <p:cNvSpPr>
            <a:spLocks noGrp="1"/>
          </p:cNvSpPr>
          <p:nvPr>
            <p:ph type="pic" sz="quarter" idx="46"/>
          </p:nvPr>
        </p:nvSpPr>
        <p:spPr>
          <a:xfrm>
            <a:off x="6242504" y="902593"/>
            <a:ext cx="1951781" cy="2360380"/>
          </a:xfrm>
        </p:spPr>
        <p:txBody>
          <a:bodyPr/>
          <a:lstStyle/>
          <a:p>
            <a:endParaRPr lang="de-DE"/>
          </a:p>
        </p:txBody>
      </p:sp>
      <p:sp>
        <p:nvSpPr>
          <p:cNvPr id="19" name="Bildplatzhalter 7">
            <a:extLst>
              <a:ext uri="{FF2B5EF4-FFF2-40B4-BE49-F238E27FC236}">
                <a16:creationId xmlns:a16="http://schemas.microsoft.com/office/drawing/2014/main" id="{D0ECA356-44A5-4002-88C6-A7B4EAB65DCD}"/>
              </a:ext>
            </a:extLst>
          </p:cNvPr>
          <p:cNvSpPr>
            <a:spLocks noGrp="1"/>
          </p:cNvSpPr>
          <p:nvPr>
            <p:ph type="pic" sz="quarter" idx="47"/>
          </p:nvPr>
        </p:nvSpPr>
        <p:spPr>
          <a:xfrm>
            <a:off x="6242504" y="3538086"/>
            <a:ext cx="1951781" cy="2360380"/>
          </a:xfrm>
        </p:spPr>
        <p:txBody>
          <a:bodyPr/>
          <a:lstStyle/>
          <a:p>
            <a:endParaRPr lang="de-DE"/>
          </a:p>
        </p:txBody>
      </p:sp>
      <p:sp>
        <p:nvSpPr>
          <p:cNvPr id="20" name="Bildplatzhalter 7">
            <a:extLst>
              <a:ext uri="{FF2B5EF4-FFF2-40B4-BE49-F238E27FC236}">
                <a16:creationId xmlns:a16="http://schemas.microsoft.com/office/drawing/2014/main" id="{D788C55A-33D2-48B5-B06C-845988779A79}"/>
              </a:ext>
            </a:extLst>
          </p:cNvPr>
          <p:cNvSpPr>
            <a:spLocks noGrp="1"/>
          </p:cNvSpPr>
          <p:nvPr>
            <p:ph type="pic" sz="quarter" idx="48"/>
          </p:nvPr>
        </p:nvSpPr>
        <p:spPr>
          <a:xfrm>
            <a:off x="3999405" y="902593"/>
            <a:ext cx="1951781" cy="2360380"/>
          </a:xfrm>
        </p:spPr>
        <p:txBody>
          <a:bodyPr/>
          <a:lstStyle/>
          <a:p>
            <a:endParaRPr lang="de-DE"/>
          </a:p>
        </p:txBody>
      </p:sp>
      <p:sp>
        <p:nvSpPr>
          <p:cNvPr id="21" name="Bildplatzhalter 7">
            <a:extLst>
              <a:ext uri="{FF2B5EF4-FFF2-40B4-BE49-F238E27FC236}">
                <a16:creationId xmlns:a16="http://schemas.microsoft.com/office/drawing/2014/main" id="{F98BCD0A-78E3-4924-92EF-F0FED17EA570}"/>
              </a:ext>
            </a:extLst>
          </p:cNvPr>
          <p:cNvSpPr>
            <a:spLocks noGrp="1"/>
          </p:cNvSpPr>
          <p:nvPr>
            <p:ph type="pic" sz="quarter" idx="49"/>
          </p:nvPr>
        </p:nvSpPr>
        <p:spPr>
          <a:xfrm>
            <a:off x="3999405" y="3538086"/>
            <a:ext cx="1951781" cy="2360380"/>
          </a:xfrm>
        </p:spPr>
        <p:txBody>
          <a:bodyPr/>
          <a:lstStyle/>
          <a:p>
            <a:endParaRPr lang="de-DE"/>
          </a:p>
        </p:txBody>
      </p:sp>
      <p:sp>
        <p:nvSpPr>
          <p:cNvPr id="22" name="Inhalt">
            <a:extLst>
              <a:ext uri="{FF2B5EF4-FFF2-40B4-BE49-F238E27FC236}">
                <a16:creationId xmlns:a16="http://schemas.microsoft.com/office/drawing/2014/main" id="{01F540B7-AC74-420F-9EBA-8D18ED92A138}"/>
              </a:ext>
            </a:extLst>
          </p:cNvPr>
          <p:cNvSpPr>
            <a:spLocks noGrp="1"/>
          </p:cNvSpPr>
          <p:nvPr>
            <p:ph sz="quarter" idx="14"/>
          </p:nvPr>
        </p:nvSpPr>
        <p:spPr bwMode="gray">
          <a:xfrm>
            <a:off x="540407" y="2065338"/>
            <a:ext cx="3106460" cy="383312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3" name="Foliennummernplatzhalter 2">
            <a:extLst>
              <a:ext uri="{FF2B5EF4-FFF2-40B4-BE49-F238E27FC236}">
                <a16:creationId xmlns:a16="http://schemas.microsoft.com/office/drawing/2014/main" id="{76906E6F-E27A-4990-9058-08BDCFBD1BE7}"/>
              </a:ext>
            </a:extLst>
          </p:cNvPr>
          <p:cNvSpPr>
            <a:spLocks noGrp="1"/>
          </p:cNvSpPr>
          <p:nvPr>
            <p:ph type="sldNum" sz="quarter" idx="10"/>
          </p:nvPr>
        </p:nvSpPr>
        <p:spPr>
          <a:xfrm>
            <a:off x="11268407" y="6191629"/>
            <a:ext cx="381600" cy="359999"/>
          </a:xfrm>
        </p:spPr>
        <p:txBody>
          <a:bodyPr/>
          <a:lstStyle/>
          <a:p>
            <a:fld id="{D7B3F35C-1FA6-418F-977A-033940DB0A97}" type="slidenum">
              <a:rPr lang="de-DE" smtClean="0"/>
              <a:pPr/>
              <a:t>‹Nr.›</a:t>
            </a:fld>
            <a:endParaRPr lang="de-DE" dirty="0"/>
          </a:p>
        </p:txBody>
      </p:sp>
      <p:grpSp>
        <p:nvGrpSpPr>
          <p:cNvPr id="26" name="Gestaltungselement">
            <a:extLst>
              <a:ext uri="{FF2B5EF4-FFF2-40B4-BE49-F238E27FC236}">
                <a16:creationId xmlns:a16="http://schemas.microsoft.com/office/drawing/2014/main" id="{E797A0BC-09B9-4E90-AF13-0380FA675677}"/>
              </a:ext>
            </a:extLst>
          </p:cNvPr>
          <p:cNvGrpSpPr>
            <a:grpSpLocks noChangeAspect="1"/>
          </p:cNvGrpSpPr>
          <p:nvPr userDrawn="1"/>
        </p:nvGrpSpPr>
        <p:grpSpPr bwMode="auto">
          <a:xfrm>
            <a:off x="396875" y="0"/>
            <a:ext cx="6016625" cy="6858000"/>
            <a:chOff x="396269" y="0"/>
            <a:chExt cx="6016940" cy="6858000"/>
          </a:xfrm>
        </p:grpSpPr>
        <p:sp>
          <p:nvSpPr>
            <p:cNvPr id="27" name="Freihandform: Form 43">
              <a:extLst>
                <a:ext uri="{FF2B5EF4-FFF2-40B4-BE49-F238E27FC236}">
                  <a16:creationId xmlns:a16="http://schemas.microsoft.com/office/drawing/2014/main" id="{2C126D1C-2553-4064-8F45-286EBEE265D5}"/>
                </a:ext>
              </a:extLst>
            </p:cNvPr>
            <p:cNvSpPr/>
            <p:nvPr/>
          </p:nvSpPr>
          <p:spPr bwMode="gray">
            <a:xfrm>
              <a:off x="442309" y="0"/>
              <a:ext cx="5970900" cy="3206750"/>
            </a:xfrm>
            <a:custGeom>
              <a:avLst/>
              <a:gdLst>
                <a:gd name="connsiteX0" fmla="*/ 1581107 w 5971581"/>
                <a:gd name="connsiteY0" fmla="*/ 0 h 3207424"/>
                <a:gd name="connsiteX1" fmla="*/ 5971581 w 5971581"/>
                <a:gd name="connsiteY1" fmla="*/ 0 h 3207424"/>
                <a:gd name="connsiteX2" fmla="*/ 5008197 w 5971581"/>
                <a:gd name="connsiteY2" fmla="*/ 1777725 h 3207424"/>
                <a:gd name="connsiteX3" fmla="*/ 5008197 w 5971581"/>
                <a:gd name="connsiteY3" fmla="*/ 1777725 h 3207424"/>
                <a:gd name="connsiteX4" fmla="*/ 4233415 w 5971581"/>
                <a:gd name="connsiteY4" fmla="*/ 3207424 h 3207424"/>
                <a:gd name="connsiteX5" fmla="*/ 0 w 5971581"/>
                <a:gd name="connsiteY5" fmla="*/ 3207424 h 3207424"/>
                <a:gd name="connsiteX6" fmla="*/ 704774 w 5971581"/>
                <a:gd name="connsiteY6" fmla="*/ 1777724 h 3207424"/>
                <a:gd name="connsiteX7" fmla="*/ 704775 w 5971581"/>
                <a:gd name="connsiteY7" fmla="*/ 1777724 h 32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1581" h="3207424">
                  <a:moveTo>
                    <a:pt x="1581107" y="0"/>
                  </a:moveTo>
                  <a:lnTo>
                    <a:pt x="5971581" y="0"/>
                  </a:lnTo>
                  <a:lnTo>
                    <a:pt x="5008197" y="1777725"/>
                  </a:lnTo>
                  <a:lnTo>
                    <a:pt x="5008197" y="1777725"/>
                  </a:lnTo>
                  <a:lnTo>
                    <a:pt x="4233415" y="3207424"/>
                  </a:lnTo>
                  <a:lnTo>
                    <a:pt x="0" y="3207424"/>
                  </a:lnTo>
                  <a:lnTo>
                    <a:pt x="704774" y="1777724"/>
                  </a:lnTo>
                  <a:lnTo>
                    <a:pt x="704775" y="177772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sp>
          <p:nvSpPr>
            <p:cNvPr id="28" name="Freihandform: Form 46">
              <a:extLst>
                <a:ext uri="{FF2B5EF4-FFF2-40B4-BE49-F238E27FC236}">
                  <a16:creationId xmlns:a16="http://schemas.microsoft.com/office/drawing/2014/main" id="{5AF10538-AC71-4DB1-ABCA-ABF712C50BA3}"/>
                </a:ext>
              </a:extLst>
            </p:cNvPr>
            <p:cNvSpPr/>
            <p:nvPr/>
          </p:nvSpPr>
          <p:spPr bwMode="gray">
            <a:xfrm>
              <a:off x="396269" y="3644900"/>
              <a:ext cx="5951850" cy="3213100"/>
            </a:xfrm>
            <a:custGeom>
              <a:avLst/>
              <a:gdLst>
                <a:gd name="connsiteX0" fmla="*/ 4318006 w 5951238"/>
                <a:gd name="connsiteY0" fmla="*/ 0 h 3212881"/>
                <a:gd name="connsiteX1" fmla="*/ 5886436 w 5951238"/>
                <a:gd name="connsiteY1" fmla="*/ 3077225 h 3212881"/>
                <a:gd name="connsiteX2" fmla="*/ 5951238 w 5951238"/>
                <a:gd name="connsiteY2" fmla="*/ 3212881 h 3212881"/>
                <a:gd name="connsiteX3" fmla="*/ 1602871 w 5951238"/>
                <a:gd name="connsiteY3" fmla="*/ 3212881 h 3212881"/>
                <a:gd name="connsiteX4" fmla="*/ 0 w 5951238"/>
                <a:gd name="connsiteY4" fmla="*/ 4904 h 321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238" h="3212881">
                  <a:moveTo>
                    <a:pt x="4318006" y="0"/>
                  </a:moveTo>
                  <a:cubicBezTo>
                    <a:pt x="4318006" y="0"/>
                    <a:pt x="5235812" y="1729594"/>
                    <a:pt x="5886436" y="3077225"/>
                  </a:cubicBezTo>
                  <a:lnTo>
                    <a:pt x="5951238" y="3212881"/>
                  </a:lnTo>
                  <a:lnTo>
                    <a:pt x="1602871" y="3212881"/>
                  </a:lnTo>
                  <a:lnTo>
                    <a:pt x="0" y="490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grpSp>
    </p:spTree>
    <p:extLst>
      <p:ext uri="{BB962C8B-B14F-4D97-AF65-F5344CB8AC3E}">
        <p14:creationId xmlns:p14="http://schemas.microsoft.com/office/powerpoint/2010/main" val="376901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Bilder hoch">
    <p:spTree>
      <p:nvGrpSpPr>
        <p:cNvPr id="1" name=""/>
        <p:cNvGrpSpPr/>
        <p:nvPr/>
      </p:nvGrpSpPr>
      <p:grpSpPr>
        <a:xfrm>
          <a:off x="0" y="0"/>
          <a:ext cx="0" cy="0"/>
          <a:chOff x="0" y="0"/>
          <a:chExt cx="0" cy="0"/>
        </a:xfrm>
      </p:grpSpPr>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11106150"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2" name="Bildplatzhalter 7">
            <a:extLst>
              <a:ext uri="{FF2B5EF4-FFF2-40B4-BE49-F238E27FC236}">
                <a16:creationId xmlns:a16="http://schemas.microsoft.com/office/drawing/2014/main" id="{91630ED0-2198-4072-8639-BB36E444DBCC}"/>
              </a:ext>
            </a:extLst>
          </p:cNvPr>
          <p:cNvSpPr>
            <a:spLocks noGrp="1"/>
          </p:cNvSpPr>
          <p:nvPr>
            <p:ph type="pic" sz="quarter" idx="40"/>
          </p:nvPr>
        </p:nvSpPr>
        <p:spPr>
          <a:xfrm>
            <a:off x="542925" y="903727"/>
            <a:ext cx="3152217" cy="4994739"/>
          </a:xfrm>
        </p:spPr>
        <p:txBody>
          <a:bodyPr/>
          <a:lstStyle/>
          <a:p>
            <a:endParaRPr lang="de-DE"/>
          </a:p>
        </p:txBody>
      </p:sp>
      <p:sp>
        <p:nvSpPr>
          <p:cNvPr id="18" name="Bildplatzhalter 7">
            <a:extLst>
              <a:ext uri="{FF2B5EF4-FFF2-40B4-BE49-F238E27FC236}">
                <a16:creationId xmlns:a16="http://schemas.microsoft.com/office/drawing/2014/main" id="{7387B3C9-EA3A-4884-AAE9-F957AF965FA6}"/>
              </a:ext>
            </a:extLst>
          </p:cNvPr>
          <p:cNvSpPr>
            <a:spLocks noGrp="1"/>
          </p:cNvSpPr>
          <p:nvPr>
            <p:ph type="pic" sz="quarter" idx="45"/>
          </p:nvPr>
        </p:nvSpPr>
        <p:spPr>
          <a:xfrm>
            <a:off x="8487153" y="903727"/>
            <a:ext cx="3161922" cy="4994739"/>
          </a:xfrm>
        </p:spPr>
        <p:txBody>
          <a:bodyPr/>
          <a:lstStyle/>
          <a:p>
            <a:endParaRPr lang="de-DE"/>
          </a:p>
        </p:txBody>
      </p:sp>
      <p:sp>
        <p:nvSpPr>
          <p:cNvPr id="19" name="Bildplatzhalter 7">
            <a:extLst>
              <a:ext uri="{FF2B5EF4-FFF2-40B4-BE49-F238E27FC236}">
                <a16:creationId xmlns:a16="http://schemas.microsoft.com/office/drawing/2014/main" id="{4508CF31-7B32-48DB-A794-DD55D29031CD}"/>
              </a:ext>
            </a:extLst>
          </p:cNvPr>
          <p:cNvSpPr>
            <a:spLocks noGrp="1"/>
          </p:cNvSpPr>
          <p:nvPr>
            <p:ph type="pic" sz="quarter" idx="46"/>
          </p:nvPr>
        </p:nvSpPr>
        <p:spPr>
          <a:xfrm>
            <a:off x="6242504" y="902593"/>
            <a:ext cx="1951781" cy="2360380"/>
          </a:xfrm>
        </p:spPr>
        <p:txBody>
          <a:bodyPr/>
          <a:lstStyle/>
          <a:p>
            <a:endParaRPr lang="de-DE"/>
          </a:p>
        </p:txBody>
      </p:sp>
      <p:sp>
        <p:nvSpPr>
          <p:cNvPr id="20" name="Bildplatzhalter 7">
            <a:extLst>
              <a:ext uri="{FF2B5EF4-FFF2-40B4-BE49-F238E27FC236}">
                <a16:creationId xmlns:a16="http://schemas.microsoft.com/office/drawing/2014/main" id="{7D2B17F5-9A5F-4EFB-9801-19561D70562E}"/>
              </a:ext>
            </a:extLst>
          </p:cNvPr>
          <p:cNvSpPr>
            <a:spLocks noGrp="1"/>
          </p:cNvSpPr>
          <p:nvPr>
            <p:ph type="pic" sz="quarter" idx="47"/>
          </p:nvPr>
        </p:nvSpPr>
        <p:spPr>
          <a:xfrm>
            <a:off x="6242504" y="3538086"/>
            <a:ext cx="1951781" cy="2360380"/>
          </a:xfrm>
        </p:spPr>
        <p:txBody>
          <a:bodyPr/>
          <a:lstStyle/>
          <a:p>
            <a:endParaRPr lang="de-DE"/>
          </a:p>
        </p:txBody>
      </p:sp>
      <p:sp>
        <p:nvSpPr>
          <p:cNvPr id="21" name="Bildplatzhalter 7">
            <a:extLst>
              <a:ext uri="{FF2B5EF4-FFF2-40B4-BE49-F238E27FC236}">
                <a16:creationId xmlns:a16="http://schemas.microsoft.com/office/drawing/2014/main" id="{7246A462-51CF-4824-AB92-E13371AF81F9}"/>
              </a:ext>
            </a:extLst>
          </p:cNvPr>
          <p:cNvSpPr>
            <a:spLocks noGrp="1"/>
          </p:cNvSpPr>
          <p:nvPr>
            <p:ph type="pic" sz="quarter" idx="48"/>
          </p:nvPr>
        </p:nvSpPr>
        <p:spPr>
          <a:xfrm>
            <a:off x="3999405" y="902593"/>
            <a:ext cx="1951781" cy="2360380"/>
          </a:xfrm>
        </p:spPr>
        <p:txBody>
          <a:bodyPr/>
          <a:lstStyle/>
          <a:p>
            <a:endParaRPr lang="de-DE"/>
          </a:p>
        </p:txBody>
      </p:sp>
      <p:sp>
        <p:nvSpPr>
          <p:cNvPr id="22" name="Bildplatzhalter 7">
            <a:extLst>
              <a:ext uri="{FF2B5EF4-FFF2-40B4-BE49-F238E27FC236}">
                <a16:creationId xmlns:a16="http://schemas.microsoft.com/office/drawing/2014/main" id="{A30D2503-FA12-4BC7-BE8F-8078D8120FDF}"/>
              </a:ext>
            </a:extLst>
          </p:cNvPr>
          <p:cNvSpPr>
            <a:spLocks noGrp="1"/>
          </p:cNvSpPr>
          <p:nvPr>
            <p:ph type="pic" sz="quarter" idx="49"/>
          </p:nvPr>
        </p:nvSpPr>
        <p:spPr>
          <a:xfrm>
            <a:off x="3999405" y="3538086"/>
            <a:ext cx="1951781" cy="2360380"/>
          </a:xfrm>
        </p:spPr>
        <p:txBody>
          <a:bodyPr/>
          <a:lstStyle/>
          <a:p>
            <a:endParaRPr lang="de-DE"/>
          </a:p>
        </p:txBody>
      </p:sp>
      <p:sp>
        <p:nvSpPr>
          <p:cNvPr id="23" name="Foliennummernplatzhalter 2">
            <a:extLst>
              <a:ext uri="{FF2B5EF4-FFF2-40B4-BE49-F238E27FC236}">
                <a16:creationId xmlns:a16="http://schemas.microsoft.com/office/drawing/2014/main" id="{65A598C6-1918-4878-A101-E855FB85B4FA}"/>
              </a:ext>
            </a:extLst>
          </p:cNvPr>
          <p:cNvSpPr>
            <a:spLocks noGrp="1"/>
          </p:cNvSpPr>
          <p:nvPr>
            <p:ph type="sldNum" sz="quarter" idx="10"/>
          </p:nvPr>
        </p:nvSpPr>
        <p:spPr>
          <a:xfrm>
            <a:off x="11268407" y="6191629"/>
            <a:ext cx="381600" cy="359999"/>
          </a:xfrm>
        </p:spPr>
        <p:txBody>
          <a:bodyPr/>
          <a:lstStyle/>
          <a:p>
            <a:fld id="{D7B3F35C-1FA6-418F-977A-033940DB0A97}" type="slidenum">
              <a:rPr lang="de-DE" smtClean="0"/>
              <a:pPr/>
              <a:t>‹Nr.›</a:t>
            </a:fld>
            <a:endParaRPr lang="de-DE" dirty="0"/>
          </a:p>
        </p:txBody>
      </p:sp>
    </p:spTree>
    <p:extLst>
      <p:ext uri="{BB962C8B-B14F-4D97-AF65-F5344CB8AC3E}">
        <p14:creationId xmlns:p14="http://schemas.microsoft.com/office/powerpoint/2010/main" val="12242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Text, 4 Bilder quadratisch">
    <p:spTree>
      <p:nvGrpSpPr>
        <p:cNvPr id="1" name=""/>
        <p:cNvGrpSpPr/>
        <p:nvPr/>
      </p:nvGrpSpPr>
      <p:grpSpPr>
        <a:xfrm>
          <a:off x="0" y="0"/>
          <a:ext cx="0" cy="0"/>
          <a:chOff x="0" y="0"/>
          <a:chExt cx="0" cy="0"/>
        </a:xfrm>
      </p:grpSpPr>
      <p:sp>
        <p:nvSpPr>
          <p:cNvPr id="10" name="Headline">
            <a:extLst>
              <a:ext uri="{FF2B5EF4-FFF2-40B4-BE49-F238E27FC236}">
                <a16:creationId xmlns:a16="http://schemas.microsoft.com/office/drawing/2014/main" id="{FD5390A6-C96B-4985-A64F-66E4E0B869F0}"/>
              </a:ext>
            </a:extLst>
          </p:cNvPr>
          <p:cNvSpPr>
            <a:spLocks noGrp="1"/>
          </p:cNvSpPr>
          <p:nvPr>
            <p:ph type="title"/>
          </p:nvPr>
        </p:nvSpPr>
        <p:spPr bwMode="gray">
          <a:xfrm>
            <a:off x="540407" y="720748"/>
            <a:ext cx="3792757" cy="1449246"/>
          </a:xfrm>
        </p:spPr>
        <p:txBody>
          <a:bodyPr/>
          <a:lstStyle>
            <a:lvl1pPr>
              <a:defRPr>
                <a:solidFill>
                  <a:schemeClr val="tx1"/>
                </a:solidFill>
              </a:defRPr>
            </a:lvl1pPr>
          </a:lstStyle>
          <a:p>
            <a:r>
              <a:rPr lang="de-DE" dirty="0"/>
              <a:t>Titelmasterformat durch Klicken bearbeiten</a:t>
            </a:r>
          </a:p>
        </p:txBody>
      </p:sp>
      <p:sp>
        <p:nvSpPr>
          <p:cNvPr id="11" name="Kapitel">
            <a:extLst>
              <a:ext uri="{FF2B5EF4-FFF2-40B4-BE49-F238E27FC236}">
                <a16:creationId xmlns:a16="http://schemas.microsoft.com/office/drawing/2014/main" id="{BDF1B4EF-8FFE-4643-8500-CD0B81CE8B8C}"/>
              </a:ext>
            </a:extLst>
          </p:cNvPr>
          <p:cNvSpPr>
            <a:spLocks noGrp="1"/>
          </p:cNvSpPr>
          <p:nvPr>
            <p:ph type="body" sz="quarter" idx="13"/>
          </p:nvPr>
        </p:nvSpPr>
        <p:spPr bwMode="gray">
          <a:xfrm>
            <a:off x="542925" y="428625"/>
            <a:ext cx="11106150" cy="180000"/>
          </a:xfrm>
        </p:spPr>
        <p:txBody>
          <a:bodyPr/>
          <a:lstStyle>
            <a:lvl1pPr marL="0" indent="0">
              <a:buNone/>
              <a:defRPr sz="1200" cap="all" spc="100" baseline="0">
                <a:solidFill>
                  <a:schemeClr val="tx1"/>
                </a:solidFill>
              </a:defRPr>
            </a:lvl1pPr>
          </a:lstStyle>
          <a:p>
            <a:pPr lvl="0"/>
            <a:r>
              <a:rPr lang="de-DE" dirty="0"/>
              <a:t>Textmasterformat bearbeiten</a:t>
            </a:r>
          </a:p>
        </p:txBody>
      </p:sp>
      <p:sp>
        <p:nvSpPr>
          <p:cNvPr id="12" name="Bildplatzhalter 7">
            <a:extLst>
              <a:ext uri="{FF2B5EF4-FFF2-40B4-BE49-F238E27FC236}">
                <a16:creationId xmlns:a16="http://schemas.microsoft.com/office/drawing/2014/main" id="{BD0ECA76-3E3F-4C6B-9FB8-A830225F7378}"/>
              </a:ext>
            </a:extLst>
          </p:cNvPr>
          <p:cNvSpPr>
            <a:spLocks noGrp="1"/>
          </p:cNvSpPr>
          <p:nvPr>
            <p:ph type="pic" sz="quarter" idx="48"/>
          </p:nvPr>
        </p:nvSpPr>
        <p:spPr>
          <a:xfrm>
            <a:off x="0" y="3201558"/>
            <a:ext cx="2880000" cy="2459752"/>
          </a:xfrm>
        </p:spPr>
        <p:txBody>
          <a:bodyPr/>
          <a:lstStyle/>
          <a:p>
            <a:endParaRPr lang="de-DE"/>
          </a:p>
        </p:txBody>
      </p:sp>
      <p:sp>
        <p:nvSpPr>
          <p:cNvPr id="18" name="Inhalt">
            <a:extLst>
              <a:ext uri="{FF2B5EF4-FFF2-40B4-BE49-F238E27FC236}">
                <a16:creationId xmlns:a16="http://schemas.microsoft.com/office/drawing/2014/main" id="{881703FB-0A54-47BB-B579-56A3FE9CB923}"/>
              </a:ext>
            </a:extLst>
          </p:cNvPr>
          <p:cNvSpPr>
            <a:spLocks noGrp="1"/>
          </p:cNvSpPr>
          <p:nvPr>
            <p:ph sz="quarter" idx="14"/>
          </p:nvPr>
        </p:nvSpPr>
        <p:spPr bwMode="gray">
          <a:xfrm>
            <a:off x="4655006" y="720748"/>
            <a:ext cx="6048840" cy="198815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Bildplatzhalter 7">
            <a:extLst>
              <a:ext uri="{FF2B5EF4-FFF2-40B4-BE49-F238E27FC236}">
                <a16:creationId xmlns:a16="http://schemas.microsoft.com/office/drawing/2014/main" id="{27BCB536-E61E-4645-BCCF-45EE2D7E562C}"/>
              </a:ext>
            </a:extLst>
          </p:cNvPr>
          <p:cNvSpPr>
            <a:spLocks noGrp="1"/>
          </p:cNvSpPr>
          <p:nvPr>
            <p:ph type="pic" sz="quarter" idx="49"/>
          </p:nvPr>
        </p:nvSpPr>
        <p:spPr>
          <a:xfrm>
            <a:off x="3103471" y="3201558"/>
            <a:ext cx="2880000" cy="2459752"/>
          </a:xfrm>
        </p:spPr>
        <p:txBody>
          <a:bodyPr/>
          <a:lstStyle/>
          <a:p>
            <a:endParaRPr lang="de-DE"/>
          </a:p>
        </p:txBody>
      </p:sp>
      <p:sp>
        <p:nvSpPr>
          <p:cNvPr id="20" name="Bildplatzhalter 7">
            <a:extLst>
              <a:ext uri="{FF2B5EF4-FFF2-40B4-BE49-F238E27FC236}">
                <a16:creationId xmlns:a16="http://schemas.microsoft.com/office/drawing/2014/main" id="{A082FD47-5077-40CA-ACBC-11BCD92CF260}"/>
              </a:ext>
            </a:extLst>
          </p:cNvPr>
          <p:cNvSpPr>
            <a:spLocks noGrp="1"/>
          </p:cNvSpPr>
          <p:nvPr>
            <p:ph type="pic" sz="quarter" idx="50"/>
          </p:nvPr>
        </p:nvSpPr>
        <p:spPr>
          <a:xfrm>
            <a:off x="6206942" y="3201558"/>
            <a:ext cx="2880000" cy="2459752"/>
          </a:xfrm>
        </p:spPr>
        <p:txBody>
          <a:bodyPr/>
          <a:lstStyle/>
          <a:p>
            <a:endParaRPr lang="de-DE"/>
          </a:p>
        </p:txBody>
      </p:sp>
      <p:sp>
        <p:nvSpPr>
          <p:cNvPr id="21" name="Bildplatzhalter 7">
            <a:extLst>
              <a:ext uri="{FF2B5EF4-FFF2-40B4-BE49-F238E27FC236}">
                <a16:creationId xmlns:a16="http://schemas.microsoft.com/office/drawing/2014/main" id="{929CF0BD-DB56-4189-8C6D-886C733F5123}"/>
              </a:ext>
            </a:extLst>
          </p:cNvPr>
          <p:cNvSpPr>
            <a:spLocks noGrp="1"/>
          </p:cNvSpPr>
          <p:nvPr>
            <p:ph type="pic" sz="quarter" idx="51"/>
          </p:nvPr>
        </p:nvSpPr>
        <p:spPr>
          <a:xfrm>
            <a:off x="9310413" y="3201558"/>
            <a:ext cx="2880000" cy="2459752"/>
          </a:xfrm>
        </p:spPr>
        <p:txBody>
          <a:bodyPr/>
          <a:lstStyle/>
          <a:p>
            <a:endParaRPr lang="de-DE"/>
          </a:p>
        </p:txBody>
      </p:sp>
    </p:spTree>
    <p:extLst>
      <p:ext uri="{BB962C8B-B14F-4D97-AF65-F5344CB8AC3E}">
        <p14:creationId xmlns:p14="http://schemas.microsoft.com/office/powerpoint/2010/main" val="9100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bg bwMode="gray">
      <p:bgRef idx="1001">
        <a:schemeClr val="bg1"/>
      </p:bgRef>
    </p:bg>
    <p:spTree>
      <p:nvGrpSpPr>
        <p:cNvPr id="1" name=""/>
        <p:cNvGrpSpPr/>
        <p:nvPr/>
      </p:nvGrpSpPr>
      <p:grpSpPr>
        <a:xfrm>
          <a:off x="0" y="0"/>
          <a:ext cx="0" cy="0"/>
          <a:chOff x="0" y="0"/>
          <a:chExt cx="0" cy="0"/>
        </a:xfrm>
      </p:grpSpPr>
      <p:grpSp>
        <p:nvGrpSpPr>
          <p:cNvPr id="7" name="Hilfslinien">
            <a:extLst>
              <a:ext uri="{FF2B5EF4-FFF2-40B4-BE49-F238E27FC236}">
                <a16:creationId xmlns:a16="http://schemas.microsoft.com/office/drawing/2014/main" id="{E7C04900-A12D-58DF-8C3F-A50294167CC8}"/>
              </a:ext>
            </a:extLst>
          </p:cNvPr>
          <p:cNvGrpSpPr>
            <a:grpSpLocks noChangeAspect="1"/>
          </p:cNvGrpSpPr>
          <p:nvPr userDrawn="1"/>
        </p:nvGrpSpPr>
        <p:grpSpPr bwMode="gray">
          <a:xfrm>
            <a:off x="-737252" y="-737252"/>
            <a:ext cx="12386853" cy="7306577"/>
            <a:chOff x="-737252" y="-737252"/>
            <a:chExt cx="12386853" cy="7306577"/>
          </a:xfrm>
        </p:grpSpPr>
        <p:grpSp>
          <p:nvGrpSpPr>
            <p:cNvPr id="8" name="Hilfslinie">
              <a:extLst>
                <a:ext uri="{FF2B5EF4-FFF2-40B4-BE49-F238E27FC236}">
                  <a16:creationId xmlns:a16="http://schemas.microsoft.com/office/drawing/2014/main" id="{AD73D41F-C791-E6EA-2C91-4735190E5E05}"/>
                </a:ext>
              </a:extLst>
            </p:cNvPr>
            <p:cNvGrpSpPr>
              <a:grpSpLocks/>
            </p:cNvGrpSpPr>
            <p:nvPr/>
          </p:nvGrpSpPr>
          <p:grpSpPr bwMode="gray">
            <a:xfrm>
              <a:off x="540001" y="-737252"/>
              <a:ext cx="900000" cy="720000"/>
              <a:chOff x="540001" y="-737252"/>
              <a:chExt cx="900000" cy="720000"/>
            </a:xfrm>
          </p:grpSpPr>
          <p:cxnSp>
            <p:nvCxnSpPr>
              <p:cNvPr id="21" name="Line">
                <a:extLst>
                  <a:ext uri="{FF2B5EF4-FFF2-40B4-BE49-F238E27FC236}">
                    <a16:creationId xmlns:a16="http://schemas.microsoft.com/office/drawing/2014/main" id="{DC05A1B5-F0C4-2EFA-4E98-7935EB6B8451}"/>
                  </a:ext>
                </a:extLst>
              </p:cNvPr>
              <p:cNvCxnSpPr>
                <a:cxnSpLocks/>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
                <a:extLst>
                  <a:ext uri="{FF2B5EF4-FFF2-40B4-BE49-F238E27FC236}">
                    <a16:creationId xmlns:a16="http://schemas.microsoft.com/office/drawing/2014/main" id="{7ADB8EB3-2F9E-0246-F469-1999DCC4CC9F}"/>
                  </a:ext>
                </a:extLst>
              </p:cNvPr>
              <p:cNvSpPr txBox="1">
                <a:spLocks/>
              </p:cNvSpPr>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9" name="Hilfslinie">
              <a:extLst>
                <a:ext uri="{FF2B5EF4-FFF2-40B4-BE49-F238E27FC236}">
                  <a16:creationId xmlns:a16="http://schemas.microsoft.com/office/drawing/2014/main" id="{46B0D443-F302-9DA6-869D-2D4C7EAD049B}"/>
                </a:ext>
              </a:extLst>
            </p:cNvPr>
            <p:cNvGrpSpPr>
              <a:grpSpLocks/>
            </p:cNvGrpSpPr>
            <p:nvPr/>
          </p:nvGrpSpPr>
          <p:grpSpPr bwMode="gray">
            <a:xfrm>
              <a:off x="10749601" y="-737252"/>
              <a:ext cx="900000" cy="720000"/>
              <a:chOff x="10749601" y="-737252"/>
              <a:chExt cx="900000" cy="720000"/>
            </a:xfrm>
          </p:grpSpPr>
          <p:cxnSp>
            <p:nvCxnSpPr>
              <p:cNvPr id="19" name="Line">
                <a:extLst>
                  <a:ext uri="{FF2B5EF4-FFF2-40B4-BE49-F238E27FC236}">
                    <a16:creationId xmlns:a16="http://schemas.microsoft.com/office/drawing/2014/main" id="{41D8142A-7B4F-B804-3723-3114DC711290}"/>
                  </a:ext>
                </a:extLst>
              </p:cNvPr>
              <p:cNvCxnSpPr>
                <a:cxnSpLocks/>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a:extLst>
                  <a:ext uri="{FF2B5EF4-FFF2-40B4-BE49-F238E27FC236}">
                    <a16:creationId xmlns:a16="http://schemas.microsoft.com/office/drawing/2014/main" id="{18387332-1FCB-9FCB-1529-74ECBC803AB4}"/>
                  </a:ext>
                </a:extLst>
              </p:cNvPr>
              <p:cNvSpPr txBox="1">
                <a:spLocks/>
              </p:cNvSpPr>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10" name="Hilfslinie">
              <a:extLst>
                <a:ext uri="{FF2B5EF4-FFF2-40B4-BE49-F238E27FC236}">
                  <a16:creationId xmlns:a16="http://schemas.microsoft.com/office/drawing/2014/main" id="{64BBCD10-4C64-B280-27D6-A30893EF7C11}"/>
                </a:ext>
              </a:extLst>
            </p:cNvPr>
            <p:cNvGrpSpPr>
              <a:grpSpLocks/>
            </p:cNvGrpSpPr>
            <p:nvPr/>
          </p:nvGrpSpPr>
          <p:grpSpPr bwMode="gray">
            <a:xfrm>
              <a:off x="-737252" y="432000"/>
              <a:ext cx="737252" cy="540000"/>
              <a:chOff x="-737252" y="432000"/>
              <a:chExt cx="737252" cy="540000"/>
            </a:xfrm>
          </p:grpSpPr>
          <p:cxnSp>
            <p:nvCxnSpPr>
              <p:cNvPr id="17" name="Line">
                <a:extLst>
                  <a:ext uri="{FF2B5EF4-FFF2-40B4-BE49-F238E27FC236}">
                    <a16:creationId xmlns:a16="http://schemas.microsoft.com/office/drawing/2014/main" id="{BE64A922-334D-B91A-DE84-EA9892A080D4}"/>
                  </a:ext>
                </a:extLst>
              </p:cNvPr>
              <p:cNvCxnSpPr>
                <a:cxnSpLocks/>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
                <a:extLst>
                  <a:ext uri="{FF2B5EF4-FFF2-40B4-BE49-F238E27FC236}">
                    <a16:creationId xmlns:a16="http://schemas.microsoft.com/office/drawing/2014/main" id="{99DC481C-B485-92E9-365F-9E3CF77AB78E}"/>
                  </a:ext>
                </a:extLst>
              </p:cNvPr>
              <p:cNvSpPr txBox="1">
                <a:spLocks/>
              </p:cNvSpPr>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11" name="Hilfslinie">
              <a:extLst>
                <a:ext uri="{FF2B5EF4-FFF2-40B4-BE49-F238E27FC236}">
                  <a16:creationId xmlns:a16="http://schemas.microsoft.com/office/drawing/2014/main" id="{EFEC3083-B2DA-F49A-9082-113126D2A388}"/>
                </a:ext>
              </a:extLst>
            </p:cNvPr>
            <p:cNvGrpSpPr>
              <a:grpSpLocks/>
            </p:cNvGrpSpPr>
            <p:nvPr/>
          </p:nvGrpSpPr>
          <p:grpSpPr bwMode="gray">
            <a:xfrm>
              <a:off x="-737252" y="2066400"/>
              <a:ext cx="737252" cy="540000"/>
              <a:chOff x="-737252" y="1512000"/>
              <a:chExt cx="737252" cy="540000"/>
            </a:xfrm>
          </p:grpSpPr>
          <p:cxnSp>
            <p:nvCxnSpPr>
              <p:cNvPr id="15" name="Line">
                <a:extLst>
                  <a:ext uri="{FF2B5EF4-FFF2-40B4-BE49-F238E27FC236}">
                    <a16:creationId xmlns:a16="http://schemas.microsoft.com/office/drawing/2014/main" id="{F2DE9D3C-639A-A710-68E6-C827FEACC127}"/>
                  </a:ext>
                </a:extLst>
              </p:cNvPr>
              <p:cNvCxnSpPr>
                <a:cxnSpLocks/>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
                <a:extLst>
                  <a:ext uri="{FF2B5EF4-FFF2-40B4-BE49-F238E27FC236}">
                    <a16:creationId xmlns:a16="http://schemas.microsoft.com/office/drawing/2014/main" id="{132B97DD-E8DC-946B-B1DA-A3159DD8F448}"/>
                  </a:ext>
                </a:extLst>
              </p:cNvPr>
              <p:cNvSpPr txBox="1">
                <a:spLocks/>
              </p:cNvSpPr>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12" name="Hilfslinie">
              <a:extLst>
                <a:ext uri="{FF2B5EF4-FFF2-40B4-BE49-F238E27FC236}">
                  <a16:creationId xmlns:a16="http://schemas.microsoft.com/office/drawing/2014/main" id="{123A8700-468C-63D9-326C-12C4E9BECEB1}"/>
                </a:ext>
              </a:extLst>
            </p:cNvPr>
            <p:cNvGrpSpPr>
              <a:grpSpLocks/>
            </p:cNvGrpSpPr>
            <p:nvPr/>
          </p:nvGrpSpPr>
          <p:grpSpPr bwMode="gray">
            <a:xfrm>
              <a:off x="-737252" y="6029325"/>
              <a:ext cx="737252" cy="540000"/>
              <a:chOff x="-737252" y="5810400"/>
              <a:chExt cx="737252" cy="540000"/>
            </a:xfrm>
          </p:grpSpPr>
          <p:cxnSp>
            <p:nvCxnSpPr>
              <p:cNvPr id="13" name="Line">
                <a:extLst>
                  <a:ext uri="{FF2B5EF4-FFF2-40B4-BE49-F238E27FC236}">
                    <a16:creationId xmlns:a16="http://schemas.microsoft.com/office/drawing/2014/main" id="{27D7FB25-B1A9-DC9A-1417-934B4478C4D3}"/>
                  </a:ext>
                </a:extLst>
              </p:cNvPr>
              <p:cNvCxnSpPr>
                <a:cxnSpLocks/>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a:extLst>
                  <a:ext uri="{FF2B5EF4-FFF2-40B4-BE49-F238E27FC236}">
                    <a16:creationId xmlns:a16="http://schemas.microsoft.com/office/drawing/2014/main" id="{FDFD5ACD-5EE5-7D86-38AE-5D3221E308D4}"/>
                  </a:ext>
                </a:extLst>
              </p:cNvPr>
              <p:cNvSpPr txBox="1">
                <a:spLocks/>
              </p:cNvSpPr>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4" name="Bild">
            <a:extLst>
              <a:ext uri="{FF2B5EF4-FFF2-40B4-BE49-F238E27FC236}">
                <a16:creationId xmlns:a16="http://schemas.microsoft.com/office/drawing/2014/main" id="{510315B5-4ED1-4120-47F4-52B7E57F2203}"/>
              </a:ext>
            </a:extLst>
          </p:cNvPr>
          <p:cNvSpPr>
            <a:spLocks noGrp="1" noChangeAspect="1"/>
          </p:cNvSpPr>
          <p:nvPr>
            <p:ph type="pic" sz="quarter" idx="10"/>
          </p:nvPr>
        </p:nvSpPr>
        <p:spPr bwMode="gray">
          <a:xfrm>
            <a:off x="0" y="0"/>
            <a:ext cx="12190409" cy="6858000"/>
          </a:xfrm>
          <a:pattFill prst="wdUpDiag">
            <a:fgClr>
              <a:schemeClr val="bg2">
                <a:lumMod val="95000"/>
              </a:schemeClr>
            </a:fgClr>
            <a:bgClr>
              <a:schemeClr val="bg1"/>
            </a:bgClr>
          </a:pattFill>
        </p:spPr>
        <p:txBody>
          <a:bodyPr anchor="ctr" anchorCtr="0"/>
          <a:lstStyle>
            <a:lvl1pPr marL="0" indent="0" algn="ctr">
              <a:buNone/>
              <a:defRPr/>
            </a:lvl1pPr>
          </a:lstStyle>
          <a:p>
            <a:r>
              <a:rPr lang="de-DE"/>
              <a:t>Bild durch Klicken auf Symbol hinzufügen</a:t>
            </a:r>
            <a:endParaRPr lang="de-DE" dirty="0"/>
          </a:p>
        </p:txBody>
      </p:sp>
      <p:sp>
        <p:nvSpPr>
          <p:cNvPr id="24" name="Text">
            <a:extLst>
              <a:ext uri="{FF2B5EF4-FFF2-40B4-BE49-F238E27FC236}">
                <a16:creationId xmlns:a16="http://schemas.microsoft.com/office/drawing/2014/main" id="{555E51FB-E2C7-A879-8D55-ABFD306523A6}"/>
              </a:ext>
            </a:extLst>
          </p:cNvPr>
          <p:cNvSpPr>
            <a:spLocks noGrp="1" noChangeAspect="1"/>
          </p:cNvSpPr>
          <p:nvPr>
            <p:ph type="body" sz="quarter" idx="11"/>
          </p:nvPr>
        </p:nvSpPr>
        <p:spPr bwMode="gray">
          <a:xfrm>
            <a:off x="7994421" y="0"/>
            <a:ext cx="4195714" cy="6858000"/>
          </a:xfrm>
          <a:custGeom>
            <a:avLst/>
            <a:gdLst>
              <a:gd name="connsiteX0" fmla="*/ 0 w 4195714"/>
              <a:gd name="connsiteY0" fmla="*/ 0 h 6858000"/>
              <a:gd name="connsiteX1" fmla="*/ 4195714 w 4195714"/>
              <a:gd name="connsiteY1" fmla="*/ 0 h 6858000"/>
              <a:gd name="connsiteX2" fmla="*/ 4195714 w 4195714"/>
              <a:gd name="connsiteY2" fmla="*/ 6858000 h 6858000"/>
              <a:gd name="connsiteX3" fmla="*/ 83019 w 4195714"/>
              <a:gd name="connsiteY3" fmla="*/ 6858000 h 6858000"/>
              <a:gd name="connsiteX4" fmla="*/ 155533 w 4195714"/>
              <a:gd name="connsiteY4" fmla="*/ 6553790 h 6858000"/>
              <a:gd name="connsiteX5" fmla="*/ 82461 w 4195714"/>
              <a:gd name="connsiteY5" fmla="*/ 343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714" h="6858000">
                <a:moveTo>
                  <a:pt x="0" y="0"/>
                </a:moveTo>
                <a:lnTo>
                  <a:pt x="4195714" y="0"/>
                </a:lnTo>
                <a:lnTo>
                  <a:pt x="4195714" y="6858000"/>
                </a:lnTo>
                <a:lnTo>
                  <a:pt x="83019" y="6858000"/>
                </a:lnTo>
                <a:lnTo>
                  <a:pt x="155533" y="6553790"/>
                </a:lnTo>
                <a:cubicBezTo>
                  <a:pt x="570940" y="4619385"/>
                  <a:pt x="524929" y="2345182"/>
                  <a:pt x="82461" y="343121"/>
                </a:cubicBezTo>
                <a:close/>
              </a:path>
            </a:pathLst>
          </a:custGeom>
          <a:gradFill flip="none" rotWithShape="1">
            <a:gsLst>
              <a:gs pos="0">
                <a:schemeClr val="tx1"/>
              </a:gs>
              <a:gs pos="97000">
                <a:schemeClr val="tx1">
                  <a:alpha val="74000"/>
                </a:schemeClr>
              </a:gs>
            </a:gsLst>
            <a:path path="circle">
              <a:fillToRect l="100000" t="100000"/>
            </a:path>
            <a:tileRect r="-100000" b="-100000"/>
          </a:gradFill>
        </p:spPr>
        <p:txBody>
          <a:bodyPr wrap="square" lIns="1296000" tIns="900000" rIns="540000" bIns="900000" anchor="ctr" anchorCtr="0">
            <a:noAutofit/>
          </a:bodyPr>
          <a:lstStyle>
            <a:lvl1pPr marL="0" indent="0">
              <a:lnSpc>
                <a:spcPct val="110000"/>
              </a:lnSpc>
              <a:spcAft>
                <a:spcPts val="0"/>
              </a:spcAft>
              <a:buNone/>
              <a:defRPr sz="2400" b="1">
                <a:solidFill>
                  <a:schemeClr val="bg1"/>
                </a:solidFill>
              </a:defRPr>
            </a:lvl1pPr>
            <a:lvl2pPr marL="450000" indent="0">
              <a:buNone/>
              <a:defRPr/>
            </a:lvl2pPr>
          </a:lstStyle>
          <a:p>
            <a:pPr lvl="0"/>
            <a:r>
              <a:rPr lang="de-DE" dirty="0"/>
              <a:t>Textmasterformat bearbeiten</a:t>
            </a:r>
          </a:p>
        </p:txBody>
      </p:sp>
      <p:sp>
        <p:nvSpPr>
          <p:cNvPr id="6" name="Logo">
            <a:extLst>
              <a:ext uri="{FF2B5EF4-FFF2-40B4-BE49-F238E27FC236}">
                <a16:creationId xmlns:a16="http://schemas.microsoft.com/office/drawing/2014/main" id="{2E2ADAC7-30A8-55CB-E431-3536D8202A7A}"/>
              </a:ext>
            </a:extLst>
          </p:cNvPr>
          <p:cNvSpPr>
            <a:spLocks noGrp="1" noChangeAspect="1"/>
          </p:cNvSpPr>
          <p:nvPr>
            <p:ph type="body" sz="quarter" idx="12" hasCustomPrompt="1"/>
          </p:nvPr>
        </p:nvSpPr>
        <p:spPr bwMode="gray">
          <a:xfrm>
            <a:off x="540000" y="6351712"/>
            <a:ext cx="900000" cy="144000"/>
          </a:xfrm>
          <a:blipFill>
            <a:blip r:embed="rId2" cstate="print">
              <a:extLst>
                <a:ext uri="{28A0092B-C50C-407E-A947-70E740481C1C}">
                  <a14:useLocalDpi xmlns:a14="http://schemas.microsoft.com/office/drawing/2010/main"/>
                </a:ext>
              </a:extLst>
            </a:blip>
            <a:srcRect/>
            <a:stretch>
              <a:fillRect t="666" b="666"/>
            </a:stretch>
          </a:blipFill>
        </p:spPr>
        <p:txBody>
          <a:bodyPr/>
          <a:lstStyle>
            <a:lvl1pPr marL="0" indent="0">
              <a:buNone/>
              <a:defRPr/>
            </a:lvl1pPr>
          </a:lstStyle>
          <a:p>
            <a:pPr lvl="0"/>
            <a:r>
              <a:rPr lang="de-DE" dirty="0"/>
              <a:t> </a:t>
            </a:r>
          </a:p>
        </p:txBody>
      </p:sp>
      <p:sp>
        <p:nvSpPr>
          <p:cNvPr id="3" name="Foliennummer">
            <a:extLst>
              <a:ext uri="{FF2B5EF4-FFF2-40B4-BE49-F238E27FC236}">
                <a16:creationId xmlns:a16="http://schemas.microsoft.com/office/drawing/2014/main" id="{0DEA3F3E-839F-2B82-E62F-203D3F461FFD}"/>
              </a:ext>
            </a:extLst>
          </p:cNvPr>
          <p:cNvSpPr>
            <a:spLocks noGrp="1"/>
          </p:cNvSpPr>
          <p:nvPr>
            <p:ph type="sldNum" sz="quarter" idx="14"/>
          </p:nvPr>
        </p:nvSpPr>
        <p:spPr bwMode="gray"/>
        <p:txBody>
          <a:bodyPr/>
          <a:lstStyle>
            <a:lvl1pPr>
              <a:defRPr>
                <a:solidFill>
                  <a:schemeClr val="bg1"/>
                </a:solidFill>
              </a:defRPr>
            </a:lvl1pPr>
          </a:lstStyle>
          <a:p>
            <a:fld id="{02CEFE82-39F2-4F47-8A0C-D5AB3496FA5C}" type="slidenum">
              <a:rPr lang="de-DE" smtClean="0"/>
              <a:pPr/>
              <a:t>‹Nr.›</a:t>
            </a:fld>
            <a:endParaRPr lang="de-DE" dirty="0"/>
          </a:p>
        </p:txBody>
      </p:sp>
    </p:spTree>
    <p:extLst>
      <p:ext uri="{BB962C8B-B14F-4D97-AF65-F5344CB8AC3E}">
        <p14:creationId xmlns:p14="http://schemas.microsoft.com/office/powerpoint/2010/main" val="108114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word">
    <p:bg bwMode="gray">
      <p:bgPr>
        <a:gradFill>
          <a:gsLst>
            <a:gs pos="0">
              <a:schemeClr val="bg1"/>
            </a:gs>
            <a:gs pos="23000">
              <a:schemeClr val="bg1"/>
            </a:gs>
            <a:gs pos="69000">
              <a:schemeClr val="accent5">
                <a:lumMod val="20000"/>
                <a:lumOff val="80000"/>
              </a:schemeClr>
            </a:gs>
            <a:gs pos="97000">
              <a:schemeClr val="accent6"/>
            </a:gs>
          </a:gsLst>
          <a:path path="circle">
            <a:fillToRect l="50000" t="50000" r="50000" b="50000"/>
          </a:path>
        </a:gradFill>
        <a:effectLst/>
      </p:bgPr>
    </p:bg>
    <p:spTree>
      <p:nvGrpSpPr>
        <p:cNvPr id="1" name=""/>
        <p:cNvGrpSpPr/>
        <p:nvPr/>
      </p:nvGrpSpPr>
      <p:grpSpPr>
        <a:xfrm>
          <a:off x="0" y="0"/>
          <a:ext cx="0" cy="0"/>
          <a:chOff x="0" y="0"/>
          <a:chExt cx="0" cy="0"/>
        </a:xfrm>
      </p:grpSpPr>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lvl1pPr>
              <a:defRPr>
                <a:solidFill>
                  <a:schemeClr val="tx1"/>
                </a:solidFill>
              </a:defRPr>
            </a:lvl1pPr>
          </a:lstStyle>
          <a:p>
            <a:fld id="{02CEFE82-39F2-4F47-8A0C-D5AB3496FA5C}" type="slidenum">
              <a:rPr lang="de-DE" smtClean="0"/>
              <a:pPr/>
              <a:t>‹Nr.›</a:t>
            </a:fld>
            <a:endParaRPr lang="de-DE" dirty="0"/>
          </a:p>
        </p:txBody>
      </p:sp>
      <p:sp>
        <p:nvSpPr>
          <p:cNvPr id="50" name="Text">
            <a:extLst>
              <a:ext uri="{FF2B5EF4-FFF2-40B4-BE49-F238E27FC236}">
                <a16:creationId xmlns:a16="http://schemas.microsoft.com/office/drawing/2014/main" id="{106A9C81-EBE7-622F-A4E1-D40C2FEF6306}"/>
              </a:ext>
            </a:extLst>
          </p:cNvPr>
          <p:cNvSpPr>
            <a:spLocks noGrp="1"/>
          </p:cNvSpPr>
          <p:nvPr>
            <p:ph type="body" sz="quarter" idx="16"/>
          </p:nvPr>
        </p:nvSpPr>
        <p:spPr bwMode="gray">
          <a:xfrm>
            <a:off x="6365206" y="1989000"/>
            <a:ext cx="5284395" cy="2880000"/>
          </a:xfrm>
        </p:spPr>
        <p:txBody>
          <a:bodyPr anchor="ctr" anchorCtr="0"/>
          <a:lstStyle>
            <a:lvl1pPr marL="0" indent="0">
              <a:lnSpc>
                <a:spcPct val="90000"/>
              </a:lnSpc>
              <a:spcAft>
                <a:spcPts val="0"/>
              </a:spcAft>
              <a:buNone/>
              <a:defRPr sz="4400" b="1">
                <a:solidFill>
                  <a:schemeClr val="tx1"/>
                </a:solidFill>
              </a:defRPr>
            </a:lvl1pPr>
          </a:lstStyle>
          <a:p>
            <a:pPr lvl="0"/>
            <a:r>
              <a:rPr lang="de-DE" dirty="0"/>
              <a:t>Textmasterformat bearbeiten</a:t>
            </a:r>
          </a:p>
        </p:txBody>
      </p:sp>
      <p:grpSp>
        <p:nvGrpSpPr>
          <p:cNvPr id="8" name="Gestaltungselement">
            <a:extLst>
              <a:ext uri="{FF2B5EF4-FFF2-40B4-BE49-F238E27FC236}">
                <a16:creationId xmlns:a16="http://schemas.microsoft.com/office/drawing/2014/main" id="{43D14522-D55B-421C-BEF9-92ED584CF466}"/>
              </a:ext>
            </a:extLst>
          </p:cNvPr>
          <p:cNvGrpSpPr>
            <a:grpSpLocks noChangeAspect="1"/>
          </p:cNvGrpSpPr>
          <p:nvPr userDrawn="1"/>
        </p:nvGrpSpPr>
        <p:grpSpPr bwMode="auto">
          <a:xfrm>
            <a:off x="396875" y="0"/>
            <a:ext cx="6016625" cy="6858000"/>
            <a:chOff x="396269" y="0"/>
            <a:chExt cx="6016940" cy="6858000"/>
          </a:xfrm>
        </p:grpSpPr>
        <p:sp>
          <p:nvSpPr>
            <p:cNvPr id="9" name="Freihandform: Form 43">
              <a:extLst>
                <a:ext uri="{FF2B5EF4-FFF2-40B4-BE49-F238E27FC236}">
                  <a16:creationId xmlns:a16="http://schemas.microsoft.com/office/drawing/2014/main" id="{8BC6B732-A953-4EE4-BA45-D22100059136}"/>
                </a:ext>
              </a:extLst>
            </p:cNvPr>
            <p:cNvSpPr/>
            <p:nvPr/>
          </p:nvSpPr>
          <p:spPr bwMode="gray">
            <a:xfrm>
              <a:off x="442309" y="0"/>
              <a:ext cx="5970900" cy="3206750"/>
            </a:xfrm>
            <a:custGeom>
              <a:avLst/>
              <a:gdLst>
                <a:gd name="connsiteX0" fmla="*/ 1581107 w 5971581"/>
                <a:gd name="connsiteY0" fmla="*/ 0 h 3207424"/>
                <a:gd name="connsiteX1" fmla="*/ 5971581 w 5971581"/>
                <a:gd name="connsiteY1" fmla="*/ 0 h 3207424"/>
                <a:gd name="connsiteX2" fmla="*/ 5008197 w 5971581"/>
                <a:gd name="connsiteY2" fmla="*/ 1777725 h 3207424"/>
                <a:gd name="connsiteX3" fmla="*/ 5008197 w 5971581"/>
                <a:gd name="connsiteY3" fmla="*/ 1777725 h 3207424"/>
                <a:gd name="connsiteX4" fmla="*/ 4233415 w 5971581"/>
                <a:gd name="connsiteY4" fmla="*/ 3207424 h 3207424"/>
                <a:gd name="connsiteX5" fmla="*/ 0 w 5971581"/>
                <a:gd name="connsiteY5" fmla="*/ 3207424 h 3207424"/>
                <a:gd name="connsiteX6" fmla="*/ 704774 w 5971581"/>
                <a:gd name="connsiteY6" fmla="*/ 1777724 h 3207424"/>
                <a:gd name="connsiteX7" fmla="*/ 704775 w 5971581"/>
                <a:gd name="connsiteY7" fmla="*/ 1777724 h 32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1581" h="3207424">
                  <a:moveTo>
                    <a:pt x="1581107" y="0"/>
                  </a:moveTo>
                  <a:lnTo>
                    <a:pt x="5971581" y="0"/>
                  </a:lnTo>
                  <a:lnTo>
                    <a:pt x="5008197" y="1777725"/>
                  </a:lnTo>
                  <a:lnTo>
                    <a:pt x="5008197" y="1777725"/>
                  </a:lnTo>
                  <a:lnTo>
                    <a:pt x="4233415" y="3207424"/>
                  </a:lnTo>
                  <a:lnTo>
                    <a:pt x="0" y="3207424"/>
                  </a:lnTo>
                  <a:lnTo>
                    <a:pt x="704774" y="1777724"/>
                  </a:lnTo>
                  <a:lnTo>
                    <a:pt x="704775" y="177772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sp>
          <p:nvSpPr>
            <p:cNvPr id="10" name="Freihandform: Form 46">
              <a:extLst>
                <a:ext uri="{FF2B5EF4-FFF2-40B4-BE49-F238E27FC236}">
                  <a16:creationId xmlns:a16="http://schemas.microsoft.com/office/drawing/2014/main" id="{83B6F7F3-5F80-405D-BE45-6115D47CDE44}"/>
                </a:ext>
              </a:extLst>
            </p:cNvPr>
            <p:cNvSpPr/>
            <p:nvPr/>
          </p:nvSpPr>
          <p:spPr bwMode="gray">
            <a:xfrm>
              <a:off x="396269" y="3644900"/>
              <a:ext cx="5951850" cy="3213100"/>
            </a:xfrm>
            <a:custGeom>
              <a:avLst/>
              <a:gdLst>
                <a:gd name="connsiteX0" fmla="*/ 4318006 w 5951238"/>
                <a:gd name="connsiteY0" fmla="*/ 0 h 3212881"/>
                <a:gd name="connsiteX1" fmla="*/ 5886436 w 5951238"/>
                <a:gd name="connsiteY1" fmla="*/ 3077225 h 3212881"/>
                <a:gd name="connsiteX2" fmla="*/ 5951238 w 5951238"/>
                <a:gd name="connsiteY2" fmla="*/ 3212881 h 3212881"/>
                <a:gd name="connsiteX3" fmla="*/ 1602871 w 5951238"/>
                <a:gd name="connsiteY3" fmla="*/ 3212881 h 3212881"/>
                <a:gd name="connsiteX4" fmla="*/ 0 w 5951238"/>
                <a:gd name="connsiteY4" fmla="*/ 4904 h 321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238" h="3212881">
                  <a:moveTo>
                    <a:pt x="4318006" y="0"/>
                  </a:moveTo>
                  <a:cubicBezTo>
                    <a:pt x="4318006" y="0"/>
                    <a:pt x="5235812" y="1729594"/>
                    <a:pt x="5886436" y="3077225"/>
                  </a:cubicBezTo>
                  <a:lnTo>
                    <a:pt x="5951238" y="3212881"/>
                  </a:lnTo>
                  <a:lnTo>
                    <a:pt x="1602871" y="3212881"/>
                  </a:lnTo>
                  <a:lnTo>
                    <a:pt x="0" y="4904"/>
                  </a:lnTo>
                  <a:close/>
                </a:path>
              </a:pathLst>
            </a:custGeom>
            <a:solidFill>
              <a:schemeClr val="accent4">
                <a:alpha val="10000"/>
              </a:schemeClr>
            </a:solidFill>
            <a:ln w="9525" cap="flat">
              <a:noFill/>
              <a:prstDash val="solid"/>
              <a:miter/>
            </a:ln>
          </p:spPr>
          <p:txBody>
            <a:bodyPr lIns="0" tIns="0" rIns="0" bIns="0" anchor="ctr"/>
            <a:lstStyle/>
            <a:p>
              <a:pPr fontAlgn="auto">
                <a:spcBef>
                  <a:spcPts val="0"/>
                </a:spcBef>
                <a:spcAft>
                  <a:spcPts val="0"/>
                </a:spcAft>
                <a:defRPr/>
              </a:pPr>
              <a:endParaRPr lang="de-DE" dirty="0">
                <a:latin typeface="+mn-lt"/>
                <a:cs typeface="+mn-cs"/>
              </a:endParaRPr>
            </a:p>
          </p:txBody>
        </p:sp>
      </p:grpSp>
    </p:spTree>
    <p:extLst>
      <p:ext uri="{BB962C8B-B14F-4D97-AF65-F5344CB8AC3E}">
        <p14:creationId xmlns:p14="http://schemas.microsoft.com/office/powerpoint/2010/main" val="405420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4 Punkte 2/2">
    <p:bg bwMode="gray">
      <p:bgRef idx="1001">
        <a:schemeClr val="bg1"/>
      </p:bgRef>
    </p:bg>
    <p:spTree>
      <p:nvGrpSpPr>
        <p:cNvPr id="1" name=""/>
        <p:cNvGrpSpPr/>
        <p:nvPr/>
      </p:nvGrpSpPr>
      <p:grpSpPr>
        <a:xfrm>
          <a:off x="0" y="0"/>
          <a:ext cx="0" cy="0"/>
          <a:chOff x="0" y="0"/>
          <a:chExt cx="0" cy="0"/>
        </a:xfrm>
      </p:grpSpPr>
      <p:sp>
        <p:nvSpPr>
          <p:cNvPr id="35" name="object 3">
            <a:extLst>
              <a:ext uri="{FF2B5EF4-FFF2-40B4-BE49-F238E27FC236}">
                <a16:creationId xmlns:a16="http://schemas.microsoft.com/office/drawing/2014/main" id="{05DFE964-4928-4E75-A003-AC5F31B2BE15}"/>
              </a:ext>
            </a:extLst>
          </p:cNvPr>
          <p:cNvSpPr/>
          <p:nvPr userDrawn="1"/>
        </p:nvSpPr>
        <p:spPr>
          <a:xfrm>
            <a:off x="-1416" y="1"/>
            <a:ext cx="12191829" cy="6858000"/>
          </a:xfrm>
          <a:custGeom>
            <a:avLst/>
            <a:gdLst/>
            <a:ahLst/>
            <a:cxnLst/>
            <a:rect l="l" t="t" r="r" b="b"/>
            <a:pathLst>
              <a:path w="20104100" h="11308715">
                <a:moveTo>
                  <a:pt x="20104099" y="0"/>
                </a:moveTo>
                <a:lnTo>
                  <a:pt x="0" y="0"/>
                </a:lnTo>
                <a:lnTo>
                  <a:pt x="0" y="11308556"/>
                </a:lnTo>
                <a:lnTo>
                  <a:pt x="20104099" y="0"/>
                </a:lnTo>
                <a:close/>
              </a:path>
            </a:pathLst>
          </a:custGeom>
          <a:solidFill>
            <a:srgbClr val="CBDED4"/>
          </a:solidFill>
        </p:spPr>
        <p:txBody>
          <a:bodyPr wrap="square" lIns="0" tIns="0" rIns="0" bIns="0" rtlCol="0"/>
          <a:lstStyle/>
          <a:p>
            <a:endParaRPr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36" name="object 4">
            <a:extLst>
              <a:ext uri="{FF2B5EF4-FFF2-40B4-BE49-F238E27FC236}">
                <a16:creationId xmlns:a16="http://schemas.microsoft.com/office/drawing/2014/main" id="{2A456E67-FA72-4670-B93F-8F60E42C5999}"/>
              </a:ext>
            </a:extLst>
          </p:cNvPr>
          <p:cNvSpPr txBox="1"/>
          <p:nvPr userDrawn="1"/>
        </p:nvSpPr>
        <p:spPr>
          <a:xfrm rot="19837408">
            <a:off x="3928676" y="2556904"/>
            <a:ext cx="4327963" cy="1172437"/>
          </a:xfrm>
          <a:prstGeom prst="rect">
            <a:avLst/>
          </a:prstGeom>
        </p:spPr>
        <p:txBody>
          <a:bodyPr vert="horz" wrap="square" lIns="0" tIns="0" rIns="0" bIns="0" rtlCol="0">
            <a:spAutoFit/>
          </a:bodyPr>
          <a:lstStyle/>
          <a:p>
            <a:pPr algn="ctr">
              <a:lnSpc>
                <a:spcPts val="8680"/>
              </a:lnSpc>
            </a:pPr>
            <a:r>
              <a:rPr lang="de-DE" sz="11500" b="1" spc="209" baseline="-1893" dirty="0">
                <a:solidFill>
                  <a:srgbClr val="FFFFFF"/>
                </a:solidFill>
                <a:latin typeface="Arial" panose="020B0604020202020204" pitchFamily="34" charset="0"/>
                <a:cs typeface="Arial" panose="020B0604020202020204" pitchFamily="34" charset="0"/>
              </a:rPr>
              <a:t>AGENDA</a:t>
            </a:r>
            <a:endParaRPr sz="8800" dirty="0">
              <a:latin typeface="Arial" panose="020B0604020202020204" pitchFamily="34" charset="0"/>
              <a:cs typeface="Arial" panose="020B0604020202020204" pitchFamily="34" charset="0"/>
            </a:endParaRPr>
          </a:p>
        </p:txBody>
      </p:sp>
      <p:pic>
        <p:nvPicPr>
          <p:cNvPr id="6" name="Logo">
            <a:extLst>
              <a:ext uri="{FF2B5EF4-FFF2-40B4-BE49-F238E27FC236}">
                <a16:creationId xmlns:a16="http://schemas.microsoft.com/office/drawing/2014/main" id="{440D4A90-CB81-4150-BA5B-1115AE45B6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540000" y="6353675"/>
            <a:ext cx="900000" cy="142037"/>
          </a:xfrm>
          <a:prstGeom prst="rect">
            <a:avLst/>
          </a:prstGeom>
        </p:spPr>
      </p:pic>
      <p:sp>
        <p:nvSpPr>
          <p:cNvPr id="8" name="Kapitel 2">
            <a:extLst>
              <a:ext uri="{FF2B5EF4-FFF2-40B4-BE49-F238E27FC236}">
                <a16:creationId xmlns:a16="http://schemas.microsoft.com/office/drawing/2014/main" id="{745FE8E3-3FCA-4E6B-A35E-6AA790B2B9DA}"/>
              </a:ext>
            </a:extLst>
          </p:cNvPr>
          <p:cNvSpPr>
            <a:spLocks noGrp="1"/>
          </p:cNvSpPr>
          <p:nvPr>
            <p:ph type="body" sz="quarter" idx="30" hasCustomPrompt="1"/>
          </p:nvPr>
        </p:nvSpPr>
        <p:spPr bwMode="gray">
          <a:xfrm>
            <a:off x="7309894" y="3498084"/>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9" name="Kapitel 2">
            <a:extLst>
              <a:ext uri="{FF2B5EF4-FFF2-40B4-BE49-F238E27FC236}">
                <a16:creationId xmlns:a16="http://schemas.microsoft.com/office/drawing/2014/main" id="{1B7B1950-804A-433E-9FFD-5ED63068857A}"/>
              </a:ext>
            </a:extLst>
          </p:cNvPr>
          <p:cNvSpPr>
            <a:spLocks noGrp="1"/>
          </p:cNvSpPr>
          <p:nvPr>
            <p:ph type="body" sz="quarter" idx="31" hasCustomPrompt="1"/>
          </p:nvPr>
        </p:nvSpPr>
        <p:spPr bwMode="gray">
          <a:xfrm>
            <a:off x="6607535" y="3498084"/>
            <a:ext cx="437322" cy="648000"/>
          </a:xfrm>
        </p:spPr>
        <p:txBody>
          <a:bodyPr/>
          <a:lstStyle>
            <a:lvl1pPr marL="0" indent="0">
              <a:spcAft>
                <a:spcPts val="0"/>
              </a:spcAft>
              <a:buNone/>
              <a:defRPr sz="2000" b="1" cap="none" baseline="0">
                <a:solidFill>
                  <a:schemeClr val="accent1"/>
                </a:solidFill>
                <a:latin typeface="+mj-lt"/>
              </a:defRPr>
            </a:lvl1pPr>
          </a:lstStyle>
          <a:p>
            <a:r>
              <a:rPr lang="de-DE" sz="1800" cap="none" dirty="0">
                <a:latin typeface="+mn-lt"/>
              </a:rPr>
              <a:t>05</a:t>
            </a:r>
          </a:p>
        </p:txBody>
      </p:sp>
      <p:sp>
        <p:nvSpPr>
          <p:cNvPr id="10" name="Kapitel 2">
            <a:extLst>
              <a:ext uri="{FF2B5EF4-FFF2-40B4-BE49-F238E27FC236}">
                <a16:creationId xmlns:a16="http://schemas.microsoft.com/office/drawing/2014/main" id="{2D89CB23-3FC8-41CF-BD30-8939D5F5B961}"/>
              </a:ext>
            </a:extLst>
          </p:cNvPr>
          <p:cNvSpPr>
            <a:spLocks noGrp="1"/>
          </p:cNvSpPr>
          <p:nvPr>
            <p:ph type="body" sz="quarter" idx="32" hasCustomPrompt="1"/>
          </p:nvPr>
        </p:nvSpPr>
        <p:spPr bwMode="gray">
          <a:xfrm>
            <a:off x="7309894" y="4266400"/>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11" name="Kapitel 2">
            <a:extLst>
              <a:ext uri="{FF2B5EF4-FFF2-40B4-BE49-F238E27FC236}">
                <a16:creationId xmlns:a16="http://schemas.microsoft.com/office/drawing/2014/main" id="{061DF258-5310-4390-8675-31E81DE1E106}"/>
              </a:ext>
            </a:extLst>
          </p:cNvPr>
          <p:cNvSpPr>
            <a:spLocks noGrp="1"/>
          </p:cNvSpPr>
          <p:nvPr>
            <p:ph type="body" sz="quarter" idx="33" hasCustomPrompt="1"/>
          </p:nvPr>
        </p:nvSpPr>
        <p:spPr bwMode="gray">
          <a:xfrm>
            <a:off x="6607535" y="4266400"/>
            <a:ext cx="437322" cy="648000"/>
          </a:xfrm>
        </p:spPr>
        <p:txBody>
          <a:bodyPr/>
          <a:lstStyle>
            <a:lvl1pPr marL="0" indent="0">
              <a:spcAft>
                <a:spcPts val="0"/>
              </a:spcAft>
              <a:buNone/>
              <a:defRPr sz="2000" b="1" cap="none" baseline="0">
                <a:solidFill>
                  <a:schemeClr val="accent1"/>
                </a:solidFill>
                <a:latin typeface="+mj-lt"/>
              </a:defRPr>
            </a:lvl1pPr>
          </a:lstStyle>
          <a:p>
            <a:r>
              <a:rPr lang="de-DE" dirty="0"/>
              <a:t>06</a:t>
            </a:r>
            <a:endParaRPr lang="de-DE" sz="1800" cap="none" dirty="0">
              <a:latin typeface="+mn-lt"/>
            </a:endParaRPr>
          </a:p>
        </p:txBody>
      </p:sp>
      <p:sp>
        <p:nvSpPr>
          <p:cNvPr id="12" name="Kapitel 2">
            <a:extLst>
              <a:ext uri="{FF2B5EF4-FFF2-40B4-BE49-F238E27FC236}">
                <a16:creationId xmlns:a16="http://schemas.microsoft.com/office/drawing/2014/main" id="{EBE84598-74A0-4190-9CEE-6729775BF8EE}"/>
              </a:ext>
            </a:extLst>
          </p:cNvPr>
          <p:cNvSpPr>
            <a:spLocks noGrp="1"/>
          </p:cNvSpPr>
          <p:nvPr>
            <p:ph type="body" sz="quarter" idx="34" hasCustomPrompt="1"/>
          </p:nvPr>
        </p:nvSpPr>
        <p:spPr bwMode="gray">
          <a:xfrm>
            <a:off x="7309894" y="5059931"/>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13" name="Kapitel 2">
            <a:extLst>
              <a:ext uri="{FF2B5EF4-FFF2-40B4-BE49-F238E27FC236}">
                <a16:creationId xmlns:a16="http://schemas.microsoft.com/office/drawing/2014/main" id="{2CFBEDB7-14A0-46EA-BE00-60038A64448D}"/>
              </a:ext>
            </a:extLst>
          </p:cNvPr>
          <p:cNvSpPr>
            <a:spLocks noGrp="1"/>
          </p:cNvSpPr>
          <p:nvPr>
            <p:ph type="body" sz="quarter" idx="35" hasCustomPrompt="1"/>
          </p:nvPr>
        </p:nvSpPr>
        <p:spPr bwMode="gray">
          <a:xfrm>
            <a:off x="6607535" y="5059931"/>
            <a:ext cx="437322" cy="648000"/>
          </a:xfrm>
        </p:spPr>
        <p:txBody>
          <a:bodyPr/>
          <a:lstStyle>
            <a:lvl1pPr marL="0" indent="0">
              <a:spcAft>
                <a:spcPts val="0"/>
              </a:spcAft>
              <a:buNone/>
              <a:defRPr sz="2000" b="1" cap="none" baseline="0">
                <a:solidFill>
                  <a:schemeClr val="accent1"/>
                </a:solidFill>
                <a:latin typeface="+mj-lt"/>
              </a:defRPr>
            </a:lvl1pPr>
          </a:lstStyle>
          <a:p>
            <a:r>
              <a:rPr lang="de-DE" dirty="0"/>
              <a:t>07</a:t>
            </a:r>
            <a:endParaRPr lang="de-DE" sz="1800" cap="none" dirty="0">
              <a:latin typeface="+mn-lt"/>
            </a:endParaRPr>
          </a:p>
        </p:txBody>
      </p:sp>
      <p:sp>
        <p:nvSpPr>
          <p:cNvPr id="14" name="Kapitel 2">
            <a:extLst>
              <a:ext uri="{FF2B5EF4-FFF2-40B4-BE49-F238E27FC236}">
                <a16:creationId xmlns:a16="http://schemas.microsoft.com/office/drawing/2014/main" id="{959D4433-B6D2-4EB5-BBC2-BC8FAAD6B250}"/>
              </a:ext>
            </a:extLst>
          </p:cNvPr>
          <p:cNvSpPr>
            <a:spLocks noGrp="1"/>
          </p:cNvSpPr>
          <p:nvPr>
            <p:ph type="body" sz="quarter" idx="36" hasCustomPrompt="1"/>
          </p:nvPr>
        </p:nvSpPr>
        <p:spPr bwMode="gray">
          <a:xfrm>
            <a:off x="7309894" y="5837147"/>
            <a:ext cx="3201179" cy="648000"/>
          </a:xfrm>
        </p:spPr>
        <p:txBody>
          <a:bodyPr/>
          <a:lstStyle>
            <a:lvl1pPr marL="0" indent="0">
              <a:spcAft>
                <a:spcPts val="0"/>
              </a:spcAft>
              <a:buNone/>
              <a:defRPr sz="2000" b="1" cap="none" baseline="0">
                <a:solidFill>
                  <a:schemeClr val="tx1"/>
                </a:solidFill>
                <a:latin typeface="+mj-lt"/>
              </a:defRPr>
            </a:lvl1pPr>
          </a:lstStyle>
          <a:p>
            <a:r>
              <a:rPr lang="de-DE" dirty="0"/>
              <a:t>Name des Kapitels</a:t>
            </a:r>
            <a:endParaRPr lang="de-DE" sz="1800" cap="none" dirty="0">
              <a:latin typeface="+mn-lt"/>
            </a:endParaRPr>
          </a:p>
        </p:txBody>
      </p:sp>
      <p:sp>
        <p:nvSpPr>
          <p:cNvPr id="15" name="Kapitel 2">
            <a:extLst>
              <a:ext uri="{FF2B5EF4-FFF2-40B4-BE49-F238E27FC236}">
                <a16:creationId xmlns:a16="http://schemas.microsoft.com/office/drawing/2014/main" id="{C426EF24-9E0D-4DB1-B0BE-0FCD4722FA24}"/>
              </a:ext>
            </a:extLst>
          </p:cNvPr>
          <p:cNvSpPr>
            <a:spLocks noGrp="1"/>
          </p:cNvSpPr>
          <p:nvPr>
            <p:ph type="body" sz="quarter" idx="37" hasCustomPrompt="1"/>
          </p:nvPr>
        </p:nvSpPr>
        <p:spPr bwMode="gray">
          <a:xfrm>
            <a:off x="6607535" y="5837147"/>
            <a:ext cx="437322" cy="648000"/>
          </a:xfrm>
        </p:spPr>
        <p:txBody>
          <a:bodyPr/>
          <a:lstStyle>
            <a:lvl1pPr marL="0" indent="0">
              <a:spcAft>
                <a:spcPts val="0"/>
              </a:spcAft>
              <a:buNone/>
              <a:defRPr sz="2000" b="1" cap="none" baseline="0">
                <a:solidFill>
                  <a:schemeClr val="accent1"/>
                </a:solidFill>
                <a:latin typeface="+mj-lt"/>
              </a:defRPr>
            </a:lvl1pPr>
          </a:lstStyle>
          <a:p>
            <a:r>
              <a:rPr lang="de-DE" sz="1800" cap="none" dirty="0">
                <a:latin typeface="+mn-lt"/>
              </a:rPr>
              <a:t>08</a:t>
            </a:r>
          </a:p>
        </p:txBody>
      </p:sp>
    </p:spTree>
    <p:extLst>
      <p:ext uri="{BB962C8B-B14F-4D97-AF65-F5344CB8AC3E}">
        <p14:creationId xmlns:p14="http://schemas.microsoft.com/office/powerpoint/2010/main" val="406262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mit Video">
    <p:bg bwMode="gray">
      <p:bgPr>
        <a:gradFill>
          <a:gsLst>
            <a:gs pos="0">
              <a:schemeClr val="bg1"/>
            </a:gs>
            <a:gs pos="23000">
              <a:schemeClr val="bg1"/>
            </a:gs>
            <a:gs pos="69000">
              <a:schemeClr val="accent5">
                <a:lumMod val="20000"/>
                <a:lumOff val="80000"/>
              </a:schemeClr>
            </a:gs>
            <a:gs pos="97000">
              <a:schemeClr val="accent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3" name="Mockup">
            <a:extLst>
              <a:ext uri="{FF2B5EF4-FFF2-40B4-BE49-F238E27FC236}">
                <a16:creationId xmlns:a16="http://schemas.microsoft.com/office/drawing/2014/main" id="{3FA498FD-A47C-4655-63E0-4A0541C7EF4F}"/>
              </a:ext>
            </a:extLst>
          </p:cNvPr>
          <p:cNvGrpSpPr>
            <a:grpSpLocks noChangeAspect="1"/>
          </p:cNvGrpSpPr>
          <p:nvPr userDrawn="1"/>
        </p:nvGrpSpPr>
        <p:grpSpPr bwMode="gray">
          <a:xfrm>
            <a:off x="541338" y="1216017"/>
            <a:ext cx="7222429" cy="4425965"/>
            <a:chOff x="541338" y="1216017"/>
            <a:chExt cx="7222429" cy="4425965"/>
          </a:xfrm>
        </p:grpSpPr>
        <p:pic>
          <p:nvPicPr>
            <p:cNvPr id="12" name="Grafik 11">
              <a:extLst>
                <a:ext uri="{FF2B5EF4-FFF2-40B4-BE49-F238E27FC236}">
                  <a16:creationId xmlns:a16="http://schemas.microsoft.com/office/drawing/2014/main" id="{55C551A4-42F0-52D2-2DEC-96FCA92A25F1}"/>
                </a:ext>
              </a:extLst>
            </p:cNvPr>
            <p:cNvPicPr>
              <a:picLocks noChangeAspect="1"/>
            </p:cNvPicPr>
            <p:nvPr userDrawn="1"/>
          </p:nvPicPr>
          <p:blipFill>
            <a:blip r:embed="rId2"/>
            <a:srcRect/>
            <a:stretch>
              <a:fillRect/>
            </a:stretch>
          </p:blipFill>
          <p:spPr bwMode="gray">
            <a:xfrm>
              <a:off x="541338" y="1216017"/>
              <a:ext cx="7222429" cy="4425965"/>
            </a:xfrm>
            <a:custGeom>
              <a:avLst/>
              <a:gdLst>
                <a:gd name="connsiteX0" fmla="*/ 0 w 7222429"/>
                <a:gd name="connsiteY0" fmla="*/ 0 h 4425965"/>
                <a:gd name="connsiteX1" fmla="*/ 7222429 w 7222429"/>
                <a:gd name="connsiteY1" fmla="*/ 0 h 4425965"/>
                <a:gd name="connsiteX2" fmla="*/ 7222429 w 7222429"/>
                <a:gd name="connsiteY2" fmla="*/ 4425965 h 4425965"/>
                <a:gd name="connsiteX3" fmla="*/ 0 w 7222429"/>
                <a:gd name="connsiteY3" fmla="*/ 4425965 h 4425965"/>
                <a:gd name="connsiteX4" fmla="*/ 0 w 7222429"/>
                <a:gd name="connsiteY4" fmla="*/ 0 h 4425965"/>
                <a:gd name="connsiteX5" fmla="*/ 2075898 w 7222429"/>
                <a:gd name="connsiteY5" fmla="*/ 111108 h 4425965"/>
                <a:gd name="connsiteX6" fmla="*/ 2075898 w 7222429"/>
                <a:gd name="connsiteY6" fmla="*/ 1078848 h 4425965"/>
                <a:gd name="connsiteX7" fmla="*/ 5146758 w 7222429"/>
                <a:gd name="connsiteY7" fmla="*/ 1078848 h 4425965"/>
                <a:gd name="connsiteX8" fmla="*/ 5146758 w 7222429"/>
                <a:gd name="connsiteY8" fmla="*/ 111108 h 4425965"/>
                <a:gd name="connsiteX9" fmla="*/ 2075898 w 7222429"/>
                <a:gd name="connsiteY9" fmla="*/ 111108 h 442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2429" h="4425965">
                  <a:moveTo>
                    <a:pt x="0" y="0"/>
                  </a:moveTo>
                  <a:lnTo>
                    <a:pt x="7222429" y="0"/>
                  </a:lnTo>
                  <a:lnTo>
                    <a:pt x="7222429" y="4425965"/>
                  </a:lnTo>
                  <a:lnTo>
                    <a:pt x="0" y="4425965"/>
                  </a:lnTo>
                  <a:lnTo>
                    <a:pt x="0" y="0"/>
                  </a:lnTo>
                  <a:close/>
                  <a:moveTo>
                    <a:pt x="2075898" y="111108"/>
                  </a:moveTo>
                  <a:lnTo>
                    <a:pt x="2075898" y="1078848"/>
                  </a:lnTo>
                  <a:lnTo>
                    <a:pt x="5146758" y="1078848"/>
                  </a:lnTo>
                  <a:lnTo>
                    <a:pt x="5146758" y="111108"/>
                  </a:lnTo>
                  <a:lnTo>
                    <a:pt x="2075898" y="111108"/>
                  </a:lnTo>
                  <a:close/>
                </a:path>
              </a:pathLst>
            </a:custGeom>
            <a:effectLst>
              <a:reflection blurRad="38100" stA="10000" endPos="31000" dir="5400000" sy="-100000" algn="bl" rotWithShape="0"/>
            </a:effectLst>
          </p:spPr>
        </p:pic>
        <p:sp>
          <p:nvSpPr>
            <p:cNvPr id="2" name="Rechteck 1">
              <a:extLst>
                <a:ext uri="{FF2B5EF4-FFF2-40B4-BE49-F238E27FC236}">
                  <a16:creationId xmlns:a16="http://schemas.microsoft.com/office/drawing/2014/main" id="{B9973AD6-8D6B-9CF0-DB6B-CA2EC295864C}"/>
                </a:ext>
              </a:extLst>
            </p:cNvPr>
            <p:cNvSpPr/>
            <p:nvPr userDrawn="1"/>
          </p:nvSpPr>
          <p:spPr bwMode="gray">
            <a:xfrm>
              <a:off x="1171575" y="1327125"/>
              <a:ext cx="5943600" cy="3835425"/>
            </a:xfrm>
            <a:prstGeom prst="rect">
              <a:avLst/>
            </a:prstGeom>
            <a:solidFill>
              <a:srgbClr val="12131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sz="1600" dirty="0">
                <a:solidFill>
                  <a:schemeClr val="bg1"/>
                </a:solidFill>
              </a:endParaRPr>
            </a:p>
          </p:txBody>
        </p:sp>
      </p:grpSp>
      <p:sp>
        <p:nvSpPr>
          <p:cNvPr id="11" name="Hintergrund">
            <a:extLst>
              <a:ext uri="{FF2B5EF4-FFF2-40B4-BE49-F238E27FC236}">
                <a16:creationId xmlns:a16="http://schemas.microsoft.com/office/drawing/2014/main" id="{F02046A3-713A-CDBF-B511-7A44A5E67C71}"/>
              </a:ext>
            </a:extLst>
          </p:cNvPr>
          <p:cNvSpPr>
            <a:spLocks noChangeAspect="1"/>
          </p:cNvSpPr>
          <p:nvPr userDrawn="1"/>
        </p:nvSpPr>
        <p:spPr bwMode="gray">
          <a:xfrm>
            <a:off x="7994421" y="0"/>
            <a:ext cx="4195714" cy="6858000"/>
          </a:xfrm>
          <a:custGeom>
            <a:avLst/>
            <a:gdLst>
              <a:gd name="connsiteX0" fmla="*/ 0 w 4195714"/>
              <a:gd name="connsiteY0" fmla="*/ 0 h 6858000"/>
              <a:gd name="connsiteX1" fmla="*/ 4195714 w 4195714"/>
              <a:gd name="connsiteY1" fmla="*/ 0 h 6858000"/>
              <a:gd name="connsiteX2" fmla="*/ 4195714 w 4195714"/>
              <a:gd name="connsiteY2" fmla="*/ 6858000 h 6858000"/>
              <a:gd name="connsiteX3" fmla="*/ 83019 w 4195714"/>
              <a:gd name="connsiteY3" fmla="*/ 6858000 h 6858000"/>
              <a:gd name="connsiteX4" fmla="*/ 155533 w 4195714"/>
              <a:gd name="connsiteY4" fmla="*/ 6553790 h 6858000"/>
              <a:gd name="connsiteX5" fmla="*/ 82461 w 4195714"/>
              <a:gd name="connsiteY5" fmla="*/ 343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714" h="6858000">
                <a:moveTo>
                  <a:pt x="0" y="0"/>
                </a:moveTo>
                <a:lnTo>
                  <a:pt x="4195714" y="0"/>
                </a:lnTo>
                <a:lnTo>
                  <a:pt x="4195714" y="6858000"/>
                </a:lnTo>
                <a:lnTo>
                  <a:pt x="83019" y="6858000"/>
                </a:lnTo>
                <a:lnTo>
                  <a:pt x="155533" y="6553790"/>
                </a:lnTo>
                <a:cubicBezTo>
                  <a:pt x="570940" y="4619385"/>
                  <a:pt x="524929" y="2345182"/>
                  <a:pt x="82461" y="343121"/>
                </a:cubicBezTo>
                <a:close/>
              </a:path>
            </a:pathLst>
          </a:custGeom>
          <a:solidFill>
            <a:schemeClr val="accent4">
              <a:alpha val="10000"/>
            </a:schemeClr>
          </a:solidFill>
          <a:ln w="9525" cap="flat">
            <a:noFill/>
            <a:prstDash val="solid"/>
            <a:miter/>
          </a:ln>
        </p:spPr>
        <p:txBody>
          <a:bodyPr wrap="square" lIns="0" tIns="0" rIns="0" bIns="0" rtlCol="0" anchor="ctr">
            <a:noAutofit/>
          </a:bodyPr>
          <a:lstStyle/>
          <a:p>
            <a:pPr lvl="0"/>
            <a:endParaRPr lang="de-DE" dirty="0">
              <a:solidFill>
                <a:schemeClr val="tx1"/>
              </a:solidFill>
            </a:endParaRPr>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lvl1pPr>
              <a:defRPr>
                <a:solidFill>
                  <a:schemeClr val="tx1"/>
                </a:solidFill>
              </a:defRPr>
            </a:lvl1pPr>
          </a:lstStyle>
          <a:p>
            <a:fld id="{02CEFE82-39F2-4F47-8A0C-D5AB3496FA5C}" type="slidenum">
              <a:rPr lang="de-DE" smtClean="0"/>
              <a:pPr/>
              <a:t>‹Nr.›</a:t>
            </a:fld>
            <a:endParaRPr lang="de-DE" dirty="0"/>
          </a:p>
        </p:txBody>
      </p:sp>
      <p:sp>
        <p:nvSpPr>
          <p:cNvPr id="9" name="Text">
            <a:extLst>
              <a:ext uri="{FF2B5EF4-FFF2-40B4-BE49-F238E27FC236}">
                <a16:creationId xmlns:a16="http://schemas.microsoft.com/office/drawing/2014/main" id="{38FD1213-DAA7-A72E-E1DE-ED3C8EAEDA6D}"/>
              </a:ext>
            </a:extLst>
          </p:cNvPr>
          <p:cNvSpPr>
            <a:spLocks noGrp="1"/>
          </p:cNvSpPr>
          <p:nvPr>
            <p:ph type="body" sz="quarter" idx="21"/>
          </p:nvPr>
        </p:nvSpPr>
        <p:spPr bwMode="gray">
          <a:xfrm>
            <a:off x="8984974" y="1464875"/>
            <a:ext cx="2665033" cy="3928250"/>
          </a:xfrm>
        </p:spPr>
        <p:txBody>
          <a:bodyPr anchor="ctr" anchorCtr="0"/>
          <a:lstStyle>
            <a:lvl1pPr marL="0" indent="0" algn="l">
              <a:buNone/>
              <a:defRPr sz="2400" b="1">
                <a:solidFill>
                  <a:schemeClr val="tx1"/>
                </a:solidFill>
              </a:defRPr>
            </a:lvl1pPr>
          </a:lstStyle>
          <a:p>
            <a:pPr lvl="0"/>
            <a:r>
              <a:rPr lang="de-DE" dirty="0"/>
              <a:t>Textmasterformat bearbeiten</a:t>
            </a:r>
          </a:p>
        </p:txBody>
      </p:sp>
      <p:sp>
        <p:nvSpPr>
          <p:cNvPr id="10" name="Media">
            <a:extLst>
              <a:ext uri="{FF2B5EF4-FFF2-40B4-BE49-F238E27FC236}">
                <a16:creationId xmlns:a16="http://schemas.microsoft.com/office/drawing/2014/main" id="{DFC60E35-71DB-78AE-AF06-860F51F3DF20}"/>
              </a:ext>
            </a:extLst>
          </p:cNvPr>
          <p:cNvSpPr>
            <a:spLocks noGrp="1" noChangeAspect="1"/>
          </p:cNvSpPr>
          <p:nvPr>
            <p:ph type="media" sz="quarter" idx="22"/>
          </p:nvPr>
        </p:nvSpPr>
        <p:spPr bwMode="gray">
          <a:xfrm>
            <a:off x="1254552" y="1371599"/>
            <a:ext cx="5796000" cy="3771027"/>
          </a:xfrm>
          <a:solidFill>
            <a:schemeClr val="bg1">
              <a:lumMod val="95000"/>
            </a:schemeClr>
          </a:solidFill>
        </p:spPr>
        <p:txBody>
          <a:bodyPr anchor="ctr" anchorCtr="0"/>
          <a:lstStyle>
            <a:lvl1pPr marL="0" indent="0" algn="ctr">
              <a:buNone/>
              <a:defRPr/>
            </a:lvl1pPr>
          </a:lstStyle>
          <a:p>
            <a:r>
              <a:rPr lang="de-DE"/>
              <a:t>Mediaclip durch Klicken auf Symbol hinzufügen</a:t>
            </a:r>
            <a:endParaRPr lang="de-DE" dirty="0"/>
          </a:p>
        </p:txBody>
      </p:sp>
    </p:spTree>
    <p:extLst>
      <p:ext uri="{BB962C8B-B14F-4D97-AF65-F5344CB8AC3E}">
        <p14:creationId xmlns:p14="http://schemas.microsoft.com/office/powerpoint/2010/main" val="28066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ideo vollflächig">
    <p:bg bwMode="gray">
      <p:bgRef idx="1001">
        <a:schemeClr val="bg1"/>
      </p:bgRef>
    </p:bg>
    <p:spTree>
      <p:nvGrpSpPr>
        <p:cNvPr id="1" name=""/>
        <p:cNvGrpSpPr/>
        <p:nvPr/>
      </p:nvGrpSpPr>
      <p:grpSpPr>
        <a:xfrm>
          <a:off x="0" y="0"/>
          <a:ext cx="0" cy="0"/>
          <a:chOff x="0" y="0"/>
          <a:chExt cx="0" cy="0"/>
        </a:xfrm>
      </p:grpSpPr>
      <p:grpSp>
        <p:nvGrpSpPr>
          <p:cNvPr id="27" name="Hilfslinien">
            <a:extLst>
              <a:ext uri="{FF2B5EF4-FFF2-40B4-BE49-F238E27FC236}">
                <a16:creationId xmlns:a16="http://schemas.microsoft.com/office/drawing/2014/main" id="{EF8A81F8-4F53-8169-008C-3A5F68CF8088}"/>
              </a:ext>
            </a:extLst>
          </p:cNvPr>
          <p:cNvGrpSpPr>
            <a:grpSpLocks noChangeAspect="1"/>
          </p:cNvGrpSpPr>
          <p:nvPr userDrawn="1"/>
        </p:nvGrpSpPr>
        <p:grpSpPr bwMode="gray">
          <a:xfrm>
            <a:off x="-737252" y="-737252"/>
            <a:ext cx="12386853" cy="7306577"/>
            <a:chOff x="-737252" y="-737252"/>
            <a:chExt cx="12386853" cy="7306577"/>
          </a:xfrm>
        </p:grpSpPr>
        <p:grpSp>
          <p:nvGrpSpPr>
            <p:cNvPr id="28" name="Hilfslinie">
              <a:extLst>
                <a:ext uri="{FF2B5EF4-FFF2-40B4-BE49-F238E27FC236}">
                  <a16:creationId xmlns:a16="http://schemas.microsoft.com/office/drawing/2014/main" id="{D380980E-8994-2203-2F2A-545A51486F4D}"/>
                </a:ext>
              </a:extLst>
            </p:cNvPr>
            <p:cNvGrpSpPr>
              <a:grpSpLocks/>
            </p:cNvGrpSpPr>
            <p:nvPr/>
          </p:nvGrpSpPr>
          <p:grpSpPr bwMode="gray">
            <a:xfrm>
              <a:off x="540001" y="-737252"/>
              <a:ext cx="900000" cy="720000"/>
              <a:chOff x="540001" y="-737252"/>
              <a:chExt cx="900000" cy="720000"/>
            </a:xfrm>
          </p:grpSpPr>
          <p:cxnSp>
            <p:nvCxnSpPr>
              <p:cNvPr id="41" name="Line">
                <a:extLst>
                  <a:ext uri="{FF2B5EF4-FFF2-40B4-BE49-F238E27FC236}">
                    <a16:creationId xmlns:a16="http://schemas.microsoft.com/office/drawing/2014/main" id="{B9EDBC1D-E756-DEFC-A824-AE8DD391CB5D}"/>
                  </a:ext>
                </a:extLst>
              </p:cNvPr>
              <p:cNvCxnSpPr>
                <a:cxnSpLocks/>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ext">
                <a:extLst>
                  <a:ext uri="{FF2B5EF4-FFF2-40B4-BE49-F238E27FC236}">
                    <a16:creationId xmlns:a16="http://schemas.microsoft.com/office/drawing/2014/main" id="{667C6477-92F4-F90F-786D-73CE2F7FB332}"/>
                  </a:ext>
                </a:extLst>
              </p:cNvPr>
              <p:cNvSpPr txBox="1">
                <a:spLocks/>
              </p:cNvSpPr>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29" name="Hilfslinie">
              <a:extLst>
                <a:ext uri="{FF2B5EF4-FFF2-40B4-BE49-F238E27FC236}">
                  <a16:creationId xmlns:a16="http://schemas.microsoft.com/office/drawing/2014/main" id="{549A062E-AACA-7E01-6F4A-F5E0AABABEC9}"/>
                </a:ext>
              </a:extLst>
            </p:cNvPr>
            <p:cNvGrpSpPr>
              <a:grpSpLocks/>
            </p:cNvGrpSpPr>
            <p:nvPr/>
          </p:nvGrpSpPr>
          <p:grpSpPr bwMode="gray">
            <a:xfrm>
              <a:off x="10749601" y="-737252"/>
              <a:ext cx="900000" cy="720000"/>
              <a:chOff x="10749601" y="-737252"/>
              <a:chExt cx="900000" cy="720000"/>
            </a:xfrm>
          </p:grpSpPr>
          <p:cxnSp>
            <p:nvCxnSpPr>
              <p:cNvPr id="39" name="Line">
                <a:extLst>
                  <a:ext uri="{FF2B5EF4-FFF2-40B4-BE49-F238E27FC236}">
                    <a16:creationId xmlns:a16="http://schemas.microsoft.com/office/drawing/2014/main" id="{B51757A9-896E-919F-8AD6-113596DDF3E9}"/>
                  </a:ext>
                </a:extLst>
              </p:cNvPr>
              <p:cNvCxnSpPr>
                <a:cxnSpLocks/>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
                <a:extLst>
                  <a:ext uri="{FF2B5EF4-FFF2-40B4-BE49-F238E27FC236}">
                    <a16:creationId xmlns:a16="http://schemas.microsoft.com/office/drawing/2014/main" id="{547D4365-6F9C-183F-9B20-35B390D4CC5C}"/>
                  </a:ext>
                </a:extLst>
              </p:cNvPr>
              <p:cNvSpPr txBox="1">
                <a:spLocks/>
              </p:cNvSpPr>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30" name="Hilfslinie">
              <a:extLst>
                <a:ext uri="{FF2B5EF4-FFF2-40B4-BE49-F238E27FC236}">
                  <a16:creationId xmlns:a16="http://schemas.microsoft.com/office/drawing/2014/main" id="{3E14C3E4-EEA7-77BA-215D-3C09239F2AFA}"/>
                </a:ext>
              </a:extLst>
            </p:cNvPr>
            <p:cNvGrpSpPr>
              <a:grpSpLocks/>
            </p:cNvGrpSpPr>
            <p:nvPr/>
          </p:nvGrpSpPr>
          <p:grpSpPr bwMode="gray">
            <a:xfrm>
              <a:off x="-737252" y="432000"/>
              <a:ext cx="737252" cy="540000"/>
              <a:chOff x="-737252" y="432000"/>
              <a:chExt cx="737252" cy="540000"/>
            </a:xfrm>
          </p:grpSpPr>
          <p:cxnSp>
            <p:nvCxnSpPr>
              <p:cNvPr id="37" name="Line">
                <a:extLst>
                  <a:ext uri="{FF2B5EF4-FFF2-40B4-BE49-F238E27FC236}">
                    <a16:creationId xmlns:a16="http://schemas.microsoft.com/office/drawing/2014/main" id="{12321C88-8972-50BF-09FE-1DDCD0ECE22B}"/>
                  </a:ext>
                </a:extLst>
              </p:cNvPr>
              <p:cNvCxnSpPr>
                <a:cxnSpLocks/>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
                <a:extLst>
                  <a:ext uri="{FF2B5EF4-FFF2-40B4-BE49-F238E27FC236}">
                    <a16:creationId xmlns:a16="http://schemas.microsoft.com/office/drawing/2014/main" id="{E61C3805-6658-86A7-FC03-C8322CC2E5EF}"/>
                  </a:ext>
                </a:extLst>
              </p:cNvPr>
              <p:cNvSpPr txBox="1">
                <a:spLocks/>
              </p:cNvSpPr>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31" name="Hilfslinie">
              <a:extLst>
                <a:ext uri="{FF2B5EF4-FFF2-40B4-BE49-F238E27FC236}">
                  <a16:creationId xmlns:a16="http://schemas.microsoft.com/office/drawing/2014/main" id="{6DE2FACD-B132-EA73-3194-D6F9745D0D58}"/>
                </a:ext>
              </a:extLst>
            </p:cNvPr>
            <p:cNvGrpSpPr>
              <a:grpSpLocks/>
            </p:cNvGrpSpPr>
            <p:nvPr/>
          </p:nvGrpSpPr>
          <p:grpSpPr bwMode="gray">
            <a:xfrm>
              <a:off x="-737252" y="2066400"/>
              <a:ext cx="737252" cy="540000"/>
              <a:chOff x="-737252" y="1512000"/>
              <a:chExt cx="737252" cy="540000"/>
            </a:xfrm>
          </p:grpSpPr>
          <p:cxnSp>
            <p:nvCxnSpPr>
              <p:cNvPr id="35" name="Line">
                <a:extLst>
                  <a:ext uri="{FF2B5EF4-FFF2-40B4-BE49-F238E27FC236}">
                    <a16:creationId xmlns:a16="http://schemas.microsoft.com/office/drawing/2014/main" id="{97FCE028-7285-64AD-DD85-731BE63C9B68}"/>
                  </a:ext>
                </a:extLst>
              </p:cNvPr>
              <p:cNvCxnSpPr>
                <a:cxnSpLocks/>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
                <a:extLst>
                  <a:ext uri="{FF2B5EF4-FFF2-40B4-BE49-F238E27FC236}">
                    <a16:creationId xmlns:a16="http://schemas.microsoft.com/office/drawing/2014/main" id="{F8EBE8AC-50DB-181C-C980-DE2D989781A9}"/>
                  </a:ext>
                </a:extLst>
              </p:cNvPr>
              <p:cNvSpPr txBox="1">
                <a:spLocks/>
              </p:cNvSpPr>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32" name="Hilfslinie">
              <a:extLst>
                <a:ext uri="{FF2B5EF4-FFF2-40B4-BE49-F238E27FC236}">
                  <a16:creationId xmlns:a16="http://schemas.microsoft.com/office/drawing/2014/main" id="{0EA17100-8D16-050B-D461-2A00D1AC4E0B}"/>
                </a:ext>
              </a:extLst>
            </p:cNvPr>
            <p:cNvGrpSpPr>
              <a:grpSpLocks/>
            </p:cNvGrpSpPr>
            <p:nvPr/>
          </p:nvGrpSpPr>
          <p:grpSpPr bwMode="gray">
            <a:xfrm>
              <a:off x="-737252" y="6029325"/>
              <a:ext cx="737252" cy="540000"/>
              <a:chOff x="-737252" y="5810400"/>
              <a:chExt cx="737252" cy="540000"/>
            </a:xfrm>
          </p:grpSpPr>
          <p:cxnSp>
            <p:nvCxnSpPr>
              <p:cNvPr id="33" name="Line">
                <a:extLst>
                  <a:ext uri="{FF2B5EF4-FFF2-40B4-BE49-F238E27FC236}">
                    <a16:creationId xmlns:a16="http://schemas.microsoft.com/office/drawing/2014/main" id="{5AC57417-4045-403E-85A0-AB3A2474EB16}"/>
                  </a:ext>
                </a:extLst>
              </p:cNvPr>
              <p:cNvCxnSpPr>
                <a:cxnSpLocks/>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
                <a:extLst>
                  <a:ext uri="{FF2B5EF4-FFF2-40B4-BE49-F238E27FC236}">
                    <a16:creationId xmlns:a16="http://schemas.microsoft.com/office/drawing/2014/main" id="{4FA45259-CC5F-F2B9-74B0-F0B682DC958E}"/>
                  </a:ext>
                </a:extLst>
              </p:cNvPr>
              <p:cNvSpPr txBox="1">
                <a:spLocks/>
              </p:cNvSpPr>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6" name="Media">
            <a:extLst>
              <a:ext uri="{FF2B5EF4-FFF2-40B4-BE49-F238E27FC236}">
                <a16:creationId xmlns:a16="http://schemas.microsoft.com/office/drawing/2014/main" id="{5AC2410E-4DCA-89B7-03FC-8025594DFA95}"/>
              </a:ext>
            </a:extLst>
          </p:cNvPr>
          <p:cNvSpPr>
            <a:spLocks noGrp="1" noChangeAspect="1"/>
          </p:cNvSpPr>
          <p:nvPr>
            <p:ph type="media" sz="quarter" idx="12"/>
          </p:nvPr>
        </p:nvSpPr>
        <p:spPr bwMode="gray">
          <a:xfrm>
            <a:off x="-1" y="0"/>
            <a:ext cx="12190413" cy="6858000"/>
          </a:xfrm>
          <a:solidFill>
            <a:schemeClr val="bg1">
              <a:lumMod val="95000"/>
            </a:schemeClr>
          </a:solidFill>
        </p:spPr>
        <p:txBody>
          <a:bodyPr anchor="ctr" anchorCtr="0"/>
          <a:lstStyle>
            <a:lvl1pPr marL="0" indent="0" algn="ctr">
              <a:buNone/>
              <a:defRPr/>
            </a:lvl1pPr>
          </a:lstStyle>
          <a:p>
            <a:r>
              <a:rPr lang="de-DE"/>
              <a:t>Mediaclip durch Klicken auf Symbol hinzufügen</a:t>
            </a:r>
            <a:endParaRPr lang="de-DE" dirty="0"/>
          </a:p>
        </p:txBody>
      </p:sp>
      <p:sp>
        <p:nvSpPr>
          <p:cNvPr id="8" name="Logo">
            <a:extLst>
              <a:ext uri="{FF2B5EF4-FFF2-40B4-BE49-F238E27FC236}">
                <a16:creationId xmlns:a16="http://schemas.microsoft.com/office/drawing/2014/main" id="{4F18DACA-FD5A-9519-7230-DF71474E11B4}"/>
              </a:ext>
            </a:extLst>
          </p:cNvPr>
          <p:cNvSpPr>
            <a:spLocks noGrp="1" noChangeAspect="1"/>
          </p:cNvSpPr>
          <p:nvPr>
            <p:ph type="body" sz="quarter" idx="11" hasCustomPrompt="1"/>
          </p:nvPr>
        </p:nvSpPr>
        <p:spPr bwMode="gray">
          <a:xfrm>
            <a:off x="540000" y="6351712"/>
            <a:ext cx="900000" cy="144000"/>
          </a:xfrm>
          <a:blipFill>
            <a:blip r:embed="rId2" cstate="print">
              <a:extLst>
                <a:ext uri="{28A0092B-C50C-407E-A947-70E740481C1C}">
                  <a14:useLocalDpi xmlns:a14="http://schemas.microsoft.com/office/drawing/2010/main"/>
                </a:ext>
              </a:extLst>
            </a:blip>
            <a:srcRect/>
            <a:stretch>
              <a:fillRect t="666" b="666"/>
            </a:stretch>
          </a:blipFill>
        </p:spPr>
        <p:txBody>
          <a:bodyPr/>
          <a:lstStyle>
            <a:lvl1pPr marL="0" indent="0">
              <a:buNone/>
              <a:defRPr/>
            </a:lvl1pPr>
          </a:lstStyle>
          <a:p>
            <a:pPr lvl="0"/>
            <a:r>
              <a:rPr lang="de-DE" dirty="0"/>
              <a:t> </a:t>
            </a:r>
          </a:p>
        </p:txBody>
      </p:sp>
      <p:sp>
        <p:nvSpPr>
          <p:cNvPr id="44" name="Foliennummer">
            <a:extLst>
              <a:ext uri="{FF2B5EF4-FFF2-40B4-BE49-F238E27FC236}">
                <a16:creationId xmlns:a16="http://schemas.microsoft.com/office/drawing/2014/main" id="{D170899F-A2C2-0136-A41F-6827F342116B}"/>
              </a:ext>
            </a:extLst>
          </p:cNvPr>
          <p:cNvSpPr>
            <a:spLocks noGrp="1"/>
          </p:cNvSpPr>
          <p:nvPr>
            <p:ph type="sldNum" sz="quarter" idx="14"/>
          </p:nvPr>
        </p:nvSpPr>
        <p:spPr bwMode="gray"/>
        <p:txBody>
          <a:bodyPr/>
          <a:lstStyle>
            <a:lvl1pPr>
              <a:defRPr>
                <a:solidFill>
                  <a:schemeClr val="bg1"/>
                </a:solidFill>
              </a:defRPr>
            </a:lvl1pPr>
          </a:lstStyle>
          <a:p>
            <a:fld id="{02CEFE82-39F2-4F47-8A0C-D5AB3496FA5C}" type="slidenum">
              <a:rPr lang="de-DE" smtClean="0"/>
              <a:pPr/>
              <a:t>‹Nr.›</a:t>
            </a:fld>
            <a:endParaRPr lang="de-DE" dirty="0"/>
          </a:p>
        </p:txBody>
      </p:sp>
    </p:spTree>
    <p:extLst>
      <p:ext uri="{BB962C8B-B14F-4D97-AF65-F5344CB8AC3E}">
        <p14:creationId xmlns:p14="http://schemas.microsoft.com/office/powerpoint/2010/main" val="15508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chlussfolie mit Bild">
    <p:bg bwMode="gray">
      <p:bgRef idx="1001">
        <a:schemeClr val="bg1"/>
      </p:bgRef>
    </p:bg>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CF5CFF1-9848-48B9-A9B1-1C988E5DA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46"/>
            <a:ext cx="12190413" cy="6857107"/>
          </a:xfrm>
          <a:prstGeom prst="rect">
            <a:avLst/>
          </a:prstGeom>
        </p:spPr>
      </p:pic>
      <p:sp>
        <p:nvSpPr>
          <p:cNvPr id="25" name="Textplatzhalter 19">
            <a:extLst>
              <a:ext uri="{FF2B5EF4-FFF2-40B4-BE49-F238E27FC236}">
                <a16:creationId xmlns:a16="http://schemas.microsoft.com/office/drawing/2014/main" id="{25DA6937-542B-43A1-AD96-368D8A3706BB}"/>
              </a:ext>
            </a:extLst>
          </p:cNvPr>
          <p:cNvSpPr>
            <a:spLocks noGrp="1"/>
          </p:cNvSpPr>
          <p:nvPr>
            <p:ph type="body" sz="quarter" idx="17" hasCustomPrompt="1"/>
          </p:nvPr>
        </p:nvSpPr>
        <p:spPr>
          <a:xfrm>
            <a:off x="909638" y="2578428"/>
            <a:ext cx="5408612" cy="1728353"/>
          </a:xfrm>
        </p:spPr>
        <p:txBody>
          <a:bodyPr/>
          <a:lstStyle>
            <a:lvl1pPr marL="0" indent="0">
              <a:lnSpc>
                <a:spcPct val="100000"/>
              </a:lnSpc>
              <a:spcAft>
                <a:spcPts val="200"/>
              </a:spcAft>
              <a:buNone/>
              <a:defRPr sz="6000" b="1">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de-DE" dirty="0"/>
              <a:t>Titel der</a:t>
            </a:r>
            <a:br>
              <a:rPr lang="de-DE" dirty="0"/>
            </a:br>
            <a:r>
              <a:rPr lang="de-DE" dirty="0"/>
              <a:t>Präsentation</a:t>
            </a:r>
          </a:p>
        </p:txBody>
      </p:sp>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2" name="Web">
            <a:extLst>
              <a:ext uri="{FF2B5EF4-FFF2-40B4-BE49-F238E27FC236}">
                <a16:creationId xmlns:a16="http://schemas.microsoft.com/office/drawing/2014/main" id="{E6C10D62-EA54-7CC5-2590-529E3D21E7C7}"/>
              </a:ext>
            </a:extLst>
          </p:cNvPr>
          <p:cNvSpPr>
            <a:spLocks noGrp="1"/>
          </p:cNvSpPr>
          <p:nvPr>
            <p:ph type="body" sz="quarter" idx="15" hasCustomPrompt="1"/>
          </p:nvPr>
        </p:nvSpPr>
        <p:spPr bwMode="gray">
          <a:xfrm>
            <a:off x="909637" y="5692508"/>
            <a:ext cx="2976997" cy="332830"/>
          </a:xfrm>
          <a:solidFill>
            <a:schemeClr val="accent1"/>
          </a:solidFill>
        </p:spPr>
        <p:txBody>
          <a:bodyPr wrap="none" lIns="144000" tIns="72000" rIns="144000" bIns="72000">
            <a:spAutoFit/>
          </a:bodyPr>
          <a:lstStyle>
            <a:lvl1pPr marL="0" indent="0">
              <a:buNone/>
              <a:defRPr sz="1200" b="1" cap="all" spc="100" baseline="0">
                <a:solidFill>
                  <a:schemeClr val="bg2"/>
                </a:solidFill>
              </a:defRPr>
            </a:lvl1pPr>
            <a:lvl5pPr>
              <a:defRPr/>
            </a:lvl5pPr>
          </a:lstStyle>
          <a:p>
            <a:pPr lvl="0"/>
            <a:r>
              <a:rPr lang="de-DE" dirty="0"/>
              <a:t>www.kesseboehmer.world</a:t>
            </a:r>
          </a:p>
        </p:txBody>
      </p:sp>
      <p:sp>
        <p:nvSpPr>
          <p:cNvPr id="24" name="Kontakt">
            <a:extLst>
              <a:ext uri="{FF2B5EF4-FFF2-40B4-BE49-F238E27FC236}">
                <a16:creationId xmlns:a16="http://schemas.microsoft.com/office/drawing/2014/main" id="{350085E8-889C-8CD0-B336-6097FBD9C6FE}"/>
              </a:ext>
            </a:extLst>
          </p:cNvPr>
          <p:cNvSpPr>
            <a:spLocks noGrp="1"/>
          </p:cNvSpPr>
          <p:nvPr>
            <p:ph type="body" sz="quarter" idx="16" hasCustomPrompt="1"/>
          </p:nvPr>
        </p:nvSpPr>
        <p:spPr bwMode="gray">
          <a:xfrm>
            <a:off x="909637" y="4750438"/>
            <a:ext cx="5185569" cy="756000"/>
          </a:xfrm>
        </p:spPr>
        <p:txBody>
          <a:bodyPr/>
          <a:lstStyle>
            <a:lvl1pPr marL="0" indent="0" algn="l">
              <a:buNone/>
              <a:defRPr sz="1400">
                <a:solidFill>
                  <a:schemeClr val="bg1"/>
                </a:solidFill>
              </a:defRPr>
            </a:lvl1pPr>
          </a:lstStyle>
          <a:p>
            <a:pPr lvl="0"/>
            <a:r>
              <a:rPr lang="de-DE" dirty="0"/>
              <a:t>Geben Sie hier die Kontaktdaten ein.</a:t>
            </a:r>
          </a:p>
        </p:txBody>
      </p:sp>
      <p:pic>
        <p:nvPicPr>
          <p:cNvPr id="30" name="Grafik 29">
            <a:extLst>
              <a:ext uri="{FF2B5EF4-FFF2-40B4-BE49-F238E27FC236}">
                <a16:creationId xmlns:a16="http://schemas.microsoft.com/office/drawing/2014/main" id="{25989E31-9873-49C2-8DB8-44A355D88D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75286" y="288664"/>
            <a:ext cx="2416697" cy="373137"/>
          </a:xfrm>
          <a:prstGeom prst="rect">
            <a:avLst/>
          </a:prstGeom>
        </p:spPr>
      </p:pic>
    </p:spTree>
    <p:extLst>
      <p:ext uri="{BB962C8B-B14F-4D97-AF65-F5344CB8AC3E}">
        <p14:creationId xmlns:p14="http://schemas.microsoft.com/office/powerpoint/2010/main" val="40378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chlussfolie EN">
    <p:bg bwMode="gray">
      <p:bgRef idx="1001">
        <a:schemeClr val="bg1"/>
      </p:bgRef>
    </p:bg>
    <p:spTree>
      <p:nvGrpSpPr>
        <p:cNvPr id="1" name=""/>
        <p:cNvGrpSpPr/>
        <p:nvPr/>
      </p:nvGrpSpPr>
      <p:grpSpPr>
        <a:xfrm>
          <a:off x="0" y="0"/>
          <a:ext cx="0" cy="0"/>
          <a:chOff x="0" y="0"/>
          <a:chExt cx="0" cy="0"/>
        </a:xfrm>
      </p:grpSpPr>
      <p:pic>
        <p:nvPicPr>
          <p:cNvPr id="30" name="Grafik 29">
            <a:extLst>
              <a:ext uri="{FF2B5EF4-FFF2-40B4-BE49-F238E27FC236}">
                <a16:creationId xmlns:a16="http://schemas.microsoft.com/office/drawing/2014/main" id="{EFD0A296-99C7-4632-9973-85EDC455398D}"/>
              </a:ext>
            </a:extLst>
          </p:cNvPr>
          <p:cNvPicPr>
            <a:picLocks noChangeAspect="1"/>
          </p:cNvPicPr>
          <p:nvPr userDrawn="1"/>
        </p:nvPicPr>
        <p:blipFill>
          <a:blip r:embed="rId2"/>
          <a:stretch>
            <a:fillRect/>
          </a:stretch>
        </p:blipFill>
        <p:spPr>
          <a:xfrm>
            <a:off x="-1" y="446"/>
            <a:ext cx="12190413" cy="6857554"/>
          </a:xfrm>
          <a:prstGeom prst="rect">
            <a:avLst/>
          </a:prstGeom>
        </p:spPr>
      </p:pic>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8" name="object 3">
            <a:extLst>
              <a:ext uri="{FF2B5EF4-FFF2-40B4-BE49-F238E27FC236}">
                <a16:creationId xmlns:a16="http://schemas.microsoft.com/office/drawing/2014/main" id="{445FC427-DF2E-4C80-9821-43A3F7D1B29B}"/>
              </a:ext>
            </a:extLst>
          </p:cNvPr>
          <p:cNvSpPr txBox="1"/>
          <p:nvPr userDrawn="1"/>
        </p:nvSpPr>
        <p:spPr>
          <a:xfrm>
            <a:off x="-1304399" y="2843959"/>
            <a:ext cx="15087600" cy="1120820"/>
          </a:xfrm>
          <a:prstGeom prst="rect">
            <a:avLst/>
          </a:prstGeom>
        </p:spPr>
        <p:txBody>
          <a:bodyPr vert="horz" wrap="square" lIns="0" tIns="12700" rIns="0" bIns="0" rtlCol="0">
            <a:spAutoFit/>
          </a:bodyPr>
          <a:lstStyle/>
          <a:p>
            <a:pPr marL="12700" algn="ctr">
              <a:lnSpc>
                <a:spcPct val="100000"/>
              </a:lnSpc>
              <a:spcBef>
                <a:spcPts val="100"/>
              </a:spcBef>
            </a:pPr>
            <a:r>
              <a:rPr lang="en-US" sz="7200" b="1" spc="-65" dirty="0" err="1">
                <a:solidFill>
                  <a:srgbClr val="007058"/>
                </a:solidFill>
                <a:latin typeface="Arial" panose="020B0604020202020204" pitchFamily="34" charset="0"/>
                <a:cs typeface="Arial" panose="020B0604020202020204" pitchFamily="34" charset="0"/>
              </a:rPr>
              <a:t>zwischen</a:t>
            </a:r>
            <a:r>
              <a:rPr lang="en-US" sz="7200" b="1" spc="-65" dirty="0">
                <a:solidFill>
                  <a:srgbClr val="007058"/>
                </a:solidFill>
                <a:latin typeface="Arial" panose="020B0604020202020204" pitchFamily="34" charset="0"/>
                <a:cs typeface="Arial" panose="020B0604020202020204" pitchFamily="34" charset="0"/>
              </a:rPr>
              <a:t> den Menschen </a:t>
            </a:r>
            <a:endParaRPr lang="en-US" sz="7200" dirty="0">
              <a:latin typeface="Arial" panose="020B0604020202020204" pitchFamily="34" charset="0"/>
              <a:cs typeface="Arial" panose="020B0604020202020204" pitchFamily="34" charset="0"/>
            </a:endParaRPr>
          </a:p>
        </p:txBody>
      </p:sp>
      <p:sp>
        <p:nvSpPr>
          <p:cNvPr id="29" name="object 3">
            <a:extLst>
              <a:ext uri="{FF2B5EF4-FFF2-40B4-BE49-F238E27FC236}">
                <a16:creationId xmlns:a16="http://schemas.microsoft.com/office/drawing/2014/main" id="{0E8C0E49-1437-440B-AED6-41EA3A384E0A}"/>
              </a:ext>
            </a:extLst>
          </p:cNvPr>
          <p:cNvSpPr txBox="1"/>
          <p:nvPr userDrawn="1"/>
        </p:nvSpPr>
        <p:spPr>
          <a:xfrm>
            <a:off x="1159377" y="1727918"/>
            <a:ext cx="5422442" cy="997261"/>
          </a:xfrm>
          <a:prstGeom prst="rect">
            <a:avLst/>
          </a:prstGeom>
        </p:spPr>
        <p:txBody>
          <a:bodyPr vert="horz" wrap="square" lIns="0" tIns="12700" rIns="0" bIns="0" rtlCol="0">
            <a:spAutoFit/>
          </a:bodyPr>
          <a:lstStyle/>
          <a:p>
            <a:pPr marL="748030" algn="ctr">
              <a:lnSpc>
                <a:spcPts val="8905"/>
              </a:lnSpc>
            </a:pPr>
            <a:r>
              <a:rPr lang="en-US" sz="4400" b="1" dirty="0">
                <a:solidFill>
                  <a:schemeClr val="bg1"/>
                </a:solidFill>
                <a:latin typeface="Arial" panose="020B0604020202020204" pitchFamily="34" charset="0"/>
                <a:cs typeface="Arial" panose="020B0604020202020204" pitchFamily="34" charset="0"/>
              </a:rPr>
              <a:t>Die </a:t>
            </a:r>
            <a:r>
              <a:rPr lang="en-US" sz="4400" b="1" dirty="0" err="1">
                <a:solidFill>
                  <a:schemeClr val="bg1"/>
                </a:solidFill>
                <a:latin typeface="Arial" panose="020B0604020202020204" pitchFamily="34" charset="0"/>
                <a:cs typeface="Arial" panose="020B0604020202020204" pitchFamily="34" charset="0"/>
              </a:rPr>
              <a:t>Verbindung</a:t>
            </a:r>
            <a:endParaRPr lang="en-US" sz="4400" dirty="0">
              <a:solidFill>
                <a:schemeClr val="bg1"/>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F1431CA-889D-4320-B5ED-C87498092B74}"/>
              </a:ext>
            </a:extLst>
          </p:cNvPr>
          <p:cNvSpPr txBox="1"/>
          <p:nvPr userDrawn="1"/>
        </p:nvSpPr>
        <p:spPr>
          <a:xfrm>
            <a:off x="2775007" y="4177029"/>
            <a:ext cx="7693180" cy="681917"/>
          </a:xfrm>
          <a:prstGeom prst="rect">
            <a:avLst/>
          </a:prstGeom>
          <a:noFill/>
        </p:spPr>
        <p:txBody>
          <a:bodyPr wrap="square" lIns="0" tIns="0" rIns="0" bIns="0" rtlCol="0">
            <a:noAutofit/>
          </a:bodyPr>
          <a:lstStyle/>
          <a:p>
            <a:pPr marL="0" indent="0" algn="ctr">
              <a:lnSpc>
                <a:spcPct val="110000"/>
              </a:lnSpc>
              <a:spcAft>
                <a:spcPts val="1000"/>
              </a:spcAft>
              <a:buClr>
                <a:schemeClr val="accent1"/>
              </a:buClr>
              <a:buFont typeface="Arial" panose="020B0604020202020204" pitchFamily="34" charset="0"/>
              <a:buNone/>
            </a:pPr>
            <a:r>
              <a:rPr lang="en-US" sz="4400" b="1" dirty="0" err="1">
                <a:solidFill>
                  <a:schemeClr val="bg1"/>
                </a:solidFill>
                <a:latin typeface="Arial" panose="020B0604020202020204" pitchFamily="34" charset="0"/>
                <a:cs typeface="Arial" panose="020B0604020202020204" pitchFamily="34" charset="0"/>
              </a:rPr>
              <a:t>entscheidet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über</a:t>
            </a:r>
            <a:r>
              <a:rPr lang="en-US" sz="4400" b="1" dirty="0">
                <a:solidFill>
                  <a:schemeClr val="bg1"/>
                </a:solidFill>
                <a:latin typeface="Arial" panose="020B0604020202020204" pitchFamily="34" charset="0"/>
                <a:cs typeface="Arial" panose="020B0604020202020204" pitchFamily="34" charset="0"/>
              </a:rPr>
              <a:t> den </a:t>
            </a:r>
            <a:r>
              <a:rPr lang="en-US" sz="4400" b="1" dirty="0" err="1">
                <a:solidFill>
                  <a:schemeClr val="bg1"/>
                </a:solidFill>
                <a:latin typeface="Arial" panose="020B0604020202020204" pitchFamily="34" charset="0"/>
                <a:cs typeface="Arial" panose="020B0604020202020204" pitchFamily="34" charset="0"/>
              </a:rPr>
              <a:t>Erfolg</a:t>
            </a:r>
            <a:r>
              <a:rPr lang="en-US" sz="4400" b="1" dirty="0">
                <a:solidFill>
                  <a:schemeClr val="bg1"/>
                </a:solidFill>
                <a:latin typeface="Arial" panose="020B0604020202020204" pitchFamily="34" charset="0"/>
                <a:cs typeface="Arial" panose="020B0604020202020204" pitchFamily="34" charset="0"/>
              </a:rPr>
              <a:t>.</a:t>
            </a:r>
            <a:endParaRPr lang="de-DE" sz="4400" dirty="0" err="1">
              <a:solidFill>
                <a:schemeClr val="tx2"/>
              </a:solidFill>
            </a:endParaRPr>
          </a:p>
        </p:txBody>
      </p:sp>
      <p:pic>
        <p:nvPicPr>
          <p:cNvPr id="23" name="Grafik 22">
            <a:extLst>
              <a:ext uri="{FF2B5EF4-FFF2-40B4-BE49-F238E27FC236}">
                <a16:creationId xmlns:a16="http://schemas.microsoft.com/office/drawing/2014/main" id="{3A2FAA46-3B68-4E9E-9980-D178ECF625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78370" y="292332"/>
            <a:ext cx="2416703" cy="373137"/>
          </a:xfrm>
          <a:prstGeom prst="rect">
            <a:avLst/>
          </a:prstGeom>
        </p:spPr>
      </p:pic>
    </p:spTree>
    <p:extLst>
      <p:ext uri="{BB962C8B-B14F-4D97-AF65-F5344CB8AC3E}">
        <p14:creationId xmlns:p14="http://schemas.microsoft.com/office/powerpoint/2010/main" val="20191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hlussfolie DE">
    <p:bg bwMode="gray">
      <p:bgRef idx="1001">
        <a:schemeClr val="bg1"/>
      </p:bgRef>
    </p:bg>
    <p:spTree>
      <p:nvGrpSpPr>
        <p:cNvPr id="1" name=""/>
        <p:cNvGrpSpPr/>
        <p:nvPr/>
      </p:nvGrpSpPr>
      <p:grpSpPr>
        <a:xfrm>
          <a:off x="0" y="0"/>
          <a:ext cx="0" cy="0"/>
          <a:chOff x="0" y="0"/>
          <a:chExt cx="0" cy="0"/>
        </a:xfrm>
      </p:grpSpPr>
      <p:pic>
        <p:nvPicPr>
          <p:cNvPr id="30" name="Grafik 29">
            <a:extLst>
              <a:ext uri="{FF2B5EF4-FFF2-40B4-BE49-F238E27FC236}">
                <a16:creationId xmlns:a16="http://schemas.microsoft.com/office/drawing/2014/main" id="{EFD0A296-99C7-4632-9973-85EDC455398D}"/>
              </a:ext>
            </a:extLst>
          </p:cNvPr>
          <p:cNvPicPr>
            <a:picLocks noChangeAspect="1"/>
          </p:cNvPicPr>
          <p:nvPr userDrawn="1"/>
        </p:nvPicPr>
        <p:blipFill>
          <a:blip r:embed="rId2"/>
          <a:stretch>
            <a:fillRect/>
          </a:stretch>
        </p:blipFill>
        <p:spPr>
          <a:xfrm>
            <a:off x="-1" y="446"/>
            <a:ext cx="12190413" cy="6857554"/>
          </a:xfrm>
          <a:prstGeom prst="rect">
            <a:avLst/>
          </a:prstGeom>
        </p:spPr>
      </p:pic>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8" name="object 3">
            <a:extLst>
              <a:ext uri="{FF2B5EF4-FFF2-40B4-BE49-F238E27FC236}">
                <a16:creationId xmlns:a16="http://schemas.microsoft.com/office/drawing/2014/main" id="{445FC427-DF2E-4C80-9821-43A3F7D1B29B}"/>
              </a:ext>
            </a:extLst>
          </p:cNvPr>
          <p:cNvSpPr txBox="1"/>
          <p:nvPr userDrawn="1"/>
        </p:nvSpPr>
        <p:spPr>
          <a:xfrm>
            <a:off x="-1304399" y="2535385"/>
            <a:ext cx="15087600" cy="1551707"/>
          </a:xfrm>
          <a:prstGeom prst="rect">
            <a:avLst/>
          </a:prstGeom>
        </p:spPr>
        <p:txBody>
          <a:bodyPr vert="horz" wrap="square" lIns="0" tIns="12700" rIns="0" bIns="0" rtlCol="0">
            <a:spAutoFit/>
          </a:bodyPr>
          <a:lstStyle/>
          <a:p>
            <a:pPr marL="12700" algn="ctr">
              <a:lnSpc>
                <a:spcPct val="100000"/>
              </a:lnSpc>
              <a:spcBef>
                <a:spcPts val="100"/>
              </a:spcBef>
            </a:pPr>
            <a:r>
              <a:rPr lang="en-US" sz="10000" b="1" spc="-65" dirty="0">
                <a:solidFill>
                  <a:srgbClr val="007058"/>
                </a:solidFill>
                <a:latin typeface="Arial" panose="020B0604020202020204" pitchFamily="34" charset="0"/>
                <a:cs typeface="Arial" panose="020B0604020202020204" pitchFamily="34" charset="0"/>
              </a:rPr>
              <a:t>between people</a:t>
            </a:r>
            <a:endParaRPr lang="en-US" sz="10000" dirty="0">
              <a:latin typeface="Arial" panose="020B0604020202020204" pitchFamily="34" charset="0"/>
              <a:cs typeface="Arial" panose="020B0604020202020204" pitchFamily="34" charset="0"/>
            </a:endParaRPr>
          </a:p>
        </p:txBody>
      </p:sp>
      <p:sp>
        <p:nvSpPr>
          <p:cNvPr id="29" name="object 3">
            <a:extLst>
              <a:ext uri="{FF2B5EF4-FFF2-40B4-BE49-F238E27FC236}">
                <a16:creationId xmlns:a16="http://schemas.microsoft.com/office/drawing/2014/main" id="{0E8C0E49-1437-440B-AED6-41EA3A384E0A}"/>
              </a:ext>
            </a:extLst>
          </p:cNvPr>
          <p:cNvSpPr txBox="1"/>
          <p:nvPr userDrawn="1"/>
        </p:nvSpPr>
        <p:spPr>
          <a:xfrm>
            <a:off x="1795482" y="1609139"/>
            <a:ext cx="5422442" cy="997261"/>
          </a:xfrm>
          <a:prstGeom prst="rect">
            <a:avLst/>
          </a:prstGeom>
        </p:spPr>
        <p:txBody>
          <a:bodyPr vert="horz" wrap="square" lIns="0" tIns="12700" rIns="0" bIns="0" rtlCol="0">
            <a:spAutoFit/>
          </a:bodyPr>
          <a:lstStyle/>
          <a:p>
            <a:pPr marL="748030" algn="ctr">
              <a:lnSpc>
                <a:spcPts val="8905"/>
              </a:lnSpc>
            </a:pPr>
            <a:r>
              <a:rPr lang="en-US" sz="4400" b="1" dirty="0">
                <a:solidFill>
                  <a:schemeClr val="bg1"/>
                </a:solidFill>
                <a:latin typeface="Arial" panose="020B0604020202020204" pitchFamily="34" charset="0"/>
                <a:cs typeface="Arial" panose="020B0604020202020204" pitchFamily="34" charset="0"/>
              </a:rPr>
              <a:t>The connections</a:t>
            </a:r>
            <a:endParaRPr lang="en-US" sz="4400" dirty="0">
              <a:solidFill>
                <a:schemeClr val="bg1"/>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F1431CA-889D-4320-B5ED-C87498092B74}"/>
              </a:ext>
            </a:extLst>
          </p:cNvPr>
          <p:cNvSpPr txBox="1"/>
          <p:nvPr userDrawn="1"/>
        </p:nvSpPr>
        <p:spPr>
          <a:xfrm>
            <a:off x="3876469" y="4330578"/>
            <a:ext cx="6488349" cy="681917"/>
          </a:xfrm>
          <a:prstGeom prst="rect">
            <a:avLst/>
          </a:prstGeom>
          <a:noFill/>
        </p:spPr>
        <p:txBody>
          <a:bodyPr wrap="square" lIns="0" tIns="0" rIns="0" bIns="0" rtlCol="0">
            <a:noAutofit/>
          </a:bodyPr>
          <a:lstStyle/>
          <a:p>
            <a:pPr marL="0" indent="0" algn="ctr">
              <a:lnSpc>
                <a:spcPct val="110000"/>
              </a:lnSpc>
              <a:spcAft>
                <a:spcPts val="1000"/>
              </a:spcAft>
              <a:buClr>
                <a:schemeClr val="accent1"/>
              </a:buClr>
              <a:buFont typeface="Arial" panose="020B0604020202020204" pitchFamily="34" charset="0"/>
              <a:buNone/>
            </a:pPr>
            <a:r>
              <a:rPr lang="en-US" sz="4400" b="1" dirty="0">
                <a:solidFill>
                  <a:schemeClr val="bg1"/>
                </a:solidFill>
                <a:latin typeface="Arial" panose="020B0604020202020204" pitchFamily="34" charset="0"/>
                <a:cs typeface="Arial" panose="020B0604020202020204" pitchFamily="34" charset="0"/>
              </a:rPr>
              <a:t>determine the success.</a:t>
            </a:r>
            <a:endParaRPr lang="de-DE" sz="4400" dirty="0" err="1">
              <a:solidFill>
                <a:schemeClr val="tx2"/>
              </a:solidFill>
            </a:endParaRPr>
          </a:p>
        </p:txBody>
      </p:sp>
      <p:pic>
        <p:nvPicPr>
          <p:cNvPr id="31" name="Grafik 30">
            <a:extLst>
              <a:ext uri="{FF2B5EF4-FFF2-40B4-BE49-F238E27FC236}">
                <a16:creationId xmlns:a16="http://schemas.microsoft.com/office/drawing/2014/main" id="{B4795B8A-9F78-40A2-AADD-615F253085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78370" y="292332"/>
            <a:ext cx="2416703" cy="373137"/>
          </a:xfrm>
          <a:prstGeom prst="rect">
            <a:avLst/>
          </a:prstGeom>
        </p:spPr>
      </p:pic>
    </p:spTree>
    <p:extLst>
      <p:ext uri="{BB962C8B-B14F-4D97-AF65-F5344CB8AC3E}">
        <p14:creationId xmlns:p14="http://schemas.microsoft.com/office/powerpoint/2010/main" val="4799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4 Punkte ">
    <p:bg bwMode="gray">
      <p:bgRef idx="1001">
        <a:schemeClr val="bg1"/>
      </p:bgRef>
    </p:bg>
    <p:spTree>
      <p:nvGrpSpPr>
        <p:cNvPr id="1" name=""/>
        <p:cNvGrpSpPr/>
        <p:nvPr/>
      </p:nvGrpSpPr>
      <p:grpSpPr>
        <a:xfrm>
          <a:off x="0" y="0"/>
          <a:ext cx="0" cy="0"/>
          <a:chOff x="0" y="0"/>
          <a:chExt cx="0" cy="0"/>
        </a:xfrm>
      </p:grpSpPr>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a:xfrm>
            <a:off x="11268407" y="6135466"/>
            <a:ext cx="381600" cy="359999"/>
          </a:xfrm>
        </p:spPr>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17" name="Nummer 1">
            <a:extLst>
              <a:ext uri="{FF2B5EF4-FFF2-40B4-BE49-F238E27FC236}">
                <a16:creationId xmlns:a16="http://schemas.microsoft.com/office/drawing/2014/main" id="{23823453-3DA6-838A-5E0B-91A0BEFF98AE}"/>
              </a:ext>
            </a:extLst>
          </p:cNvPr>
          <p:cNvSpPr>
            <a:spLocks noGrp="1"/>
          </p:cNvSpPr>
          <p:nvPr>
            <p:ph type="body" sz="quarter" idx="24" hasCustomPrompt="1"/>
          </p:nvPr>
        </p:nvSpPr>
        <p:spPr bwMode="gray">
          <a:xfrm>
            <a:off x="540406" y="2532333"/>
            <a:ext cx="2371464" cy="540000"/>
          </a:xfrm>
        </p:spPr>
        <p:txBody>
          <a:bodyPr anchor="b" anchorCtr="0"/>
          <a:lstStyle>
            <a:lvl1pPr marL="0" indent="0">
              <a:buNone/>
              <a:defRPr lang="de-DE" sz="3600" b="1" kern="1200" cap="all" baseline="0" dirty="0">
                <a:solidFill>
                  <a:schemeClr val="accent1"/>
                </a:solidFill>
                <a:latin typeface="+mn-lt"/>
                <a:ea typeface="+mj-ea"/>
                <a:cs typeface="+mj-cs"/>
              </a:defRPr>
            </a:lvl1pPr>
          </a:lstStyle>
          <a:p>
            <a:pPr lvl="0"/>
            <a:r>
              <a:rPr lang="de-DE" dirty="0"/>
              <a:t>01</a:t>
            </a:r>
          </a:p>
        </p:txBody>
      </p:sp>
      <p:sp>
        <p:nvSpPr>
          <p:cNvPr id="15" name="Linie 1">
            <a:extLst>
              <a:ext uri="{FF2B5EF4-FFF2-40B4-BE49-F238E27FC236}">
                <a16:creationId xmlns:a16="http://schemas.microsoft.com/office/drawing/2014/main" id="{C4CD5F74-AD6E-F345-3572-B7AD245383B9}"/>
              </a:ext>
            </a:extLst>
          </p:cNvPr>
          <p:cNvSpPr>
            <a:spLocks noGrp="1"/>
          </p:cNvSpPr>
          <p:nvPr>
            <p:ph type="body" sz="quarter" idx="19" hasCustomPrompt="1"/>
          </p:nvPr>
        </p:nvSpPr>
        <p:spPr bwMode="gray">
          <a:xfrm rot="16200000">
            <a:off x="810406" y="290896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16" name="Kapitel 1">
            <a:extLst>
              <a:ext uri="{FF2B5EF4-FFF2-40B4-BE49-F238E27FC236}">
                <a16:creationId xmlns:a16="http://schemas.microsoft.com/office/drawing/2014/main" id="{E308173C-613D-3446-98F1-2E2C44976D83}"/>
              </a:ext>
            </a:extLst>
          </p:cNvPr>
          <p:cNvSpPr>
            <a:spLocks noGrp="1"/>
          </p:cNvSpPr>
          <p:nvPr>
            <p:ph type="body" sz="quarter" idx="20" hasCustomPrompt="1"/>
          </p:nvPr>
        </p:nvSpPr>
        <p:spPr bwMode="gray">
          <a:xfrm>
            <a:off x="540406" y="3393550"/>
            <a:ext cx="2371465" cy="756000"/>
          </a:xfrm>
        </p:spPr>
        <p:txBody>
          <a:bodyPr/>
          <a:lstStyle>
            <a:lvl1pPr marL="0" indent="0">
              <a:spcAft>
                <a:spcPts val="0"/>
              </a:spcAft>
              <a:buNone/>
              <a:defRPr sz="2400" b="1" cap="none" baseline="0">
                <a:solidFill>
                  <a:schemeClr val="tx1"/>
                </a:solidFill>
                <a:latin typeface="+mj-lt"/>
              </a:defRPr>
            </a:lvl1pPr>
          </a:lstStyle>
          <a:p>
            <a:r>
              <a:rPr lang="de-DE" dirty="0"/>
              <a:t>Name des Kapitels</a:t>
            </a:r>
            <a:endParaRPr lang="de-DE" sz="1800" cap="none" dirty="0">
              <a:latin typeface="+mn-lt"/>
            </a:endParaRPr>
          </a:p>
        </p:txBody>
      </p:sp>
      <p:sp>
        <p:nvSpPr>
          <p:cNvPr id="18" name="Beschreibung 1">
            <a:extLst>
              <a:ext uri="{FF2B5EF4-FFF2-40B4-BE49-F238E27FC236}">
                <a16:creationId xmlns:a16="http://schemas.microsoft.com/office/drawing/2014/main" id="{645FB41B-419E-5FAD-8F3F-DA76B94737FC}"/>
              </a:ext>
            </a:extLst>
          </p:cNvPr>
          <p:cNvSpPr>
            <a:spLocks noGrp="1"/>
          </p:cNvSpPr>
          <p:nvPr>
            <p:ph type="body" sz="quarter" idx="27" hasCustomPrompt="1"/>
          </p:nvPr>
        </p:nvSpPr>
        <p:spPr bwMode="gray">
          <a:xfrm>
            <a:off x="540406" y="4221550"/>
            <a:ext cx="2371465" cy="1807200"/>
          </a:xfrm>
        </p:spPr>
        <p:txBody>
          <a:bodyPr/>
          <a:lstStyle>
            <a:lvl1pPr marL="0" indent="0">
              <a:spcAft>
                <a:spcPts val="0"/>
              </a:spcAft>
              <a:buNone/>
              <a:defRPr sz="1800" cap="none" baseline="0">
                <a:solidFill>
                  <a:schemeClr val="tx1"/>
                </a:solidFill>
                <a:latin typeface="+mn-lt"/>
              </a:defRPr>
            </a:lvl1pPr>
          </a:lstStyle>
          <a:p>
            <a:r>
              <a:rPr lang="de-DE" dirty="0"/>
              <a:t>Der Text, den Sie eingeben, behält den Stil und die Formatierung des Platzhaltertexts. </a:t>
            </a:r>
          </a:p>
        </p:txBody>
      </p:sp>
      <p:sp>
        <p:nvSpPr>
          <p:cNvPr id="19" name="Nummer 2">
            <a:extLst>
              <a:ext uri="{FF2B5EF4-FFF2-40B4-BE49-F238E27FC236}">
                <a16:creationId xmlns:a16="http://schemas.microsoft.com/office/drawing/2014/main" id="{F1E56D98-F9DC-E4AE-DA86-8443006FB871}"/>
              </a:ext>
            </a:extLst>
          </p:cNvPr>
          <p:cNvSpPr>
            <a:spLocks noGrp="1"/>
          </p:cNvSpPr>
          <p:nvPr>
            <p:ph type="body" sz="quarter" idx="28" hasCustomPrompt="1"/>
          </p:nvPr>
        </p:nvSpPr>
        <p:spPr bwMode="gray">
          <a:xfrm>
            <a:off x="3453118" y="2532333"/>
            <a:ext cx="2371464" cy="540000"/>
          </a:xfrm>
        </p:spPr>
        <p:txBody>
          <a:bodyPr anchor="b" anchorCtr="0"/>
          <a:lstStyle>
            <a:lvl1pPr marL="0" indent="0">
              <a:buNone/>
              <a:defRPr lang="de-DE" sz="3600" b="1" kern="1200" cap="all" baseline="0" dirty="0">
                <a:solidFill>
                  <a:schemeClr val="accent1"/>
                </a:solidFill>
                <a:latin typeface="+mn-lt"/>
                <a:ea typeface="+mj-ea"/>
                <a:cs typeface="+mj-cs"/>
              </a:defRPr>
            </a:lvl1pPr>
          </a:lstStyle>
          <a:p>
            <a:pPr lvl="0"/>
            <a:r>
              <a:rPr lang="de-DE" dirty="0"/>
              <a:t>02</a:t>
            </a:r>
          </a:p>
        </p:txBody>
      </p:sp>
      <p:sp>
        <p:nvSpPr>
          <p:cNvPr id="20" name="Linie 2">
            <a:extLst>
              <a:ext uri="{FF2B5EF4-FFF2-40B4-BE49-F238E27FC236}">
                <a16:creationId xmlns:a16="http://schemas.microsoft.com/office/drawing/2014/main" id="{41BE0E41-61DF-94B6-C65D-BDBFCEDD98E2}"/>
              </a:ext>
            </a:extLst>
          </p:cNvPr>
          <p:cNvSpPr>
            <a:spLocks noGrp="1"/>
          </p:cNvSpPr>
          <p:nvPr>
            <p:ph type="body" sz="quarter" idx="29" hasCustomPrompt="1"/>
          </p:nvPr>
        </p:nvSpPr>
        <p:spPr bwMode="gray">
          <a:xfrm rot="16200000">
            <a:off x="3723118" y="290896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1" name="Kapitel 2">
            <a:extLst>
              <a:ext uri="{FF2B5EF4-FFF2-40B4-BE49-F238E27FC236}">
                <a16:creationId xmlns:a16="http://schemas.microsoft.com/office/drawing/2014/main" id="{9341B7E5-2EC6-A088-1B7F-1F7C04DB1A61}"/>
              </a:ext>
            </a:extLst>
          </p:cNvPr>
          <p:cNvSpPr>
            <a:spLocks noGrp="1"/>
          </p:cNvSpPr>
          <p:nvPr>
            <p:ph type="body" sz="quarter" idx="30" hasCustomPrompt="1"/>
          </p:nvPr>
        </p:nvSpPr>
        <p:spPr bwMode="gray">
          <a:xfrm>
            <a:off x="3453118" y="3393550"/>
            <a:ext cx="2371465" cy="756000"/>
          </a:xfrm>
        </p:spPr>
        <p:txBody>
          <a:bodyPr/>
          <a:lstStyle>
            <a:lvl1pPr marL="0" indent="0">
              <a:spcAft>
                <a:spcPts val="0"/>
              </a:spcAft>
              <a:buNone/>
              <a:defRPr sz="24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22" name="Beschreibung 2">
            <a:extLst>
              <a:ext uri="{FF2B5EF4-FFF2-40B4-BE49-F238E27FC236}">
                <a16:creationId xmlns:a16="http://schemas.microsoft.com/office/drawing/2014/main" id="{99945FD3-B186-AF02-12A0-A6EF41F1D031}"/>
              </a:ext>
            </a:extLst>
          </p:cNvPr>
          <p:cNvSpPr>
            <a:spLocks noGrp="1"/>
          </p:cNvSpPr>
          <p:nvPr>
            <p:ph type="body" sz="quarter" idx="31" hasCustomPrompt="1"/>
          </p:nvPr>
        </p:nvSpPr>
        <p:spPr bwMode="gray">
          <a:xfrm>
            <a:off x="3453118" y="4221550"/>
            <a:ext cx="2371465" cy="1807200"/>
          </a:xfrm>
        </p:spPr>
        <p:txBody>
          <a:bodyPr/>
          <a:lstStyle>
            <a:lvl1pPr marL="0" indent="0">
              <a:spcAft>
                <a:spcPts val="0"/>
              </a:spcAft>
              <a:buNone/>
              <a:defRPr sz="1800" cap="none" baseline="0">
                <a:solidFill>
                  <a:schemeClr val="tx1"/>
                </a:solidFill>
                <a:latin typeface="+mn-lt"/>
              </a:defRPr>
            </a:lvl1pPr>
          </a:lstStyle>
          <a:p>
            <a:r>
              <a:rPr lang="de-DE" dirty="0"/>
              <a:t>Der Text, den Sie eingeben, behält den Stil und die Formatierung des Platzhaltertexts. </a:t>
            </a:r>
          </a:p>
        </p:txBody>
      </p:sp>
      <p:sp>
        <p:nvSpPr>
          <p:cNvPr id="23" name="Nummer 3">
            <a:extLst>
              <a:ext uri="{FF2B5EF4-FFF2-40B4-BE49-F238E27FC236}">
                <a16:creationId xmlns:a16="http://schemas.microsoft.com/office/drawing/2014/main" id="{6769850D-BBFD-FC20-1A17-3389D04618FC}"/>
              </a:ext>
            </a:extLst>
          </p:cNvPr>
          <p:cNvSpPr>
            <a:spLocks noGrp="1"/>
          </p:cNvSpPr>
          <p:nvPr>
            <p:ph type="body" sz="quarter" idx="32" hasCustomPrompt="1"/>
          </p:nvPr>
        </p:nvSpPr>
        <p:spPr bwMode="gray">
          <a:xfrm>
            <a:off x="6365830" y="2532333"/>
            <a:ext cx="2371464" cy="540000"/>
          </a:xfrm>
        </p:spPr>
        <p:txBody>
          <a:bodyPr anchor="b" anchorCtr="0"/>
          <a:lstStyle>
            <a:lvl1pPr marL="0" indent="0">
              <a:buNone/>
              <a:defRPr lang="de-DE" sz="3600" b="1" kern="1200" cap="all" baseline="0" dirty="0">
                <a:solidFill>
                  <a:schemeClr val="accent1"/>
                </a:solidFill>
                <a:latin typeface="+mn-lt"/>
                <a:ea typeface="+mj-ea"/>
                <a:cs typeface="+mj-cs"/>
              </a:defRPr>
            </a:lvl1pPr>
          </a:lstStyle>
          <a:p>
            <a:pPr lvl="0"/>
            <a:r>
              <a:rPr lang="de-DE" dirty="0"/>
              <a:t>03</a:t>
            </a:r>
          </a:p>
        </p:txBody>
      </p:sp>
      <p:sp>
        <p:nvSpPr>
          <p:cNvPr id="24" name="Linie 3">
            <a:extLst>
              <a:ext uri="{FF2B5EF4-FFF2-40B4-BE49-F238E27FC236}">
                <a16:creationId xmlns:a16="http://schemas.microsoft.com/office/drawing/2014/main" id="{7016F07E-F8E5-1AF4-865F-D129D7C5E31E}"/>
              </a:ext>
            </a:extLst>
          </p:cNvPr>
          <p:cNvSpPr>
            <a:spLocks noGrp="1"/>
          </p:cNvSpPr>
          <p:nvPr>
            <p:ph type="body" sz="quarter" idx="33" hasCustomPrompt="1"/>
          </p:nvPr>
        </p:nvSpPr>
        <p:spPr bwMode="gray">
          <a:xfrm rot="16200000">
            <a:off x="6635830" y="290896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5" name="Kapitel 3">
            <a:extLst>
              <a:ext uri="{FF2B5EF4-FFF2-40B4-BE49-F238E27FC236}">
                <a16:creationId xmlns:a16="http://schemas.microsoft.com/office/drawing/2014/main" id="{F91045EE-DAAF-9CE5-2D9F-527954FD5522}"/>
              </a:ext>
            </a:extLst>
          </p:cNvPr>
          <p:cNvSpPr>
            <a:spLocks noGrp="1"/>
          </p:cNvSpPr>
          <p:nvPr>
            <p:ph type="body" sz="quarter" idx="34" hasCustomPrompt="1"/>
          </p:nvPr>
        </p:nvSpPr>
        <p:spPr bwMode="gray">
          <a:xfrm>
            <a:off x="6365830" y="3393550"/>
            <a:ext cx="2371465" cy="756000"/>
          </a:xfrm>
        </p:spPr>
        <p:txBody>
          <a:bodyPr/>
          <a:lstStyle>
            <a:lvl1pPr marL="0" indent="0">
              <a:spcAft>
                <a:spcPts val="0"/>
              </a:spcAft>
              <a:buNone/>
              <a:defRPr sz="24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26" name="Beschreibung 3">
            <a:extLst>
              <a:ext uri="{FF2B5EF4-FFF2-40B4-BE49-F238E27FC236}">
                <a16:creationId xmlns:a16="http://schemas.microsoft.com/office/drawing/2014/main" id="{BFC4981E-4F98-4C71-9DA8-EB1580879277}"/>
              </a:ext>
            </a:extLst>
          </p:cNvPr>
          <p:cNvSpPr>
            <a:spLocks noGrp="1"/>
          </p:cNvSpPr>
          <p:nvPr>
            <p:ph type="body" sz="quarter" idx="35" hasCustomPrompt="1"/>
          </p:nvPr>
        </p:nvSpPr>
        <p:spPr bwMode="gray">
          <a:xfrm>
            <a:off x="6365830" y="4221550"/>
            <a:ext cx="2371465" cy="1807200"/>
          </a:xfrm>
        </p:spPr>
        <p:txBody>
          <a:bodyPr/>
          <a:lstStyle>
            <a:lvl1pPr marL="0" indent="0">
              <a:spcAft>
                <a:spcPts val="0"/>
              </a:spcAft>
              <a:buNone/>
              <a:defRPr sz="1800" cap="none" baseline="0">
                <a:solidFill>
                  <a:schemeClr val="tx1"/>
                </a:solidFill>
                <a:latin typeface="+mn-lt"/>
              </a:defRPr>
            </a:lvl1pPr>
          </a:lstStyle>
          <a:p>
            <a:r>
              <a:rPr lang="de-DE" dirty="0"/>
              <a:t>Der Text, den Sie eingeben, behält den Stil und die Formatierung des Platzhaltertexts. </a:t>
            </a:r>
          </a:p>
        </p:txBody>
      </p:sp>
      <p:sp>
        <p:nvSpPr>
          <p:cNvPr id="27" name="Nummer 4">
            <a:extLst>
              <a:ext uri="{FF2B5EF4-FFF2-40B4-BE49-F238E27FC236}">
                <a16:creationId xmlns:a16="http://schemas.microsoft.com/office/drawing/2014/main" id="{8BE7D0F2-3388-E0D1-3F61-8EB180441E98}"/>
              </a:ext>
            </a:extLst>
          </p:cNvPr>
          <p:cNvSpPr>
            <a:spLocks noGrp="1"/>
          </p:cNvSpPr>
          <p:nvPr>
            <p:ph type="body" sz="quarter" idx="36" hasCustomPrompt="1"/>
          </p:nvPr>
        </p:nvSpPr>
        <p:spPr bwMode="gray">
          <a:xfrm>
            <a:off x="9278542" y="2532333"/>
            <a:ext cx="2371464" cy="540000"/>
          </a:xfrm>
        </p:spPr>
        <p:txBody>
          <a:bodyPr anchor="b" anchorCtr="0"/>
          <a:lstStyle>
            <a:lvl1pPr marL="0" indent="0">
              <a:buNone/>
              <a:defRPr lang="de-DE" sz="3600" b="1" kern="1200" cap="all" baseline="0" dirty="0">
                <a:solidFill>
                  <a:schemeClr val="accent1"/>
                </a:solidFill>
                <a:latin typeface="+mn-lt"/>
                <a:ea typeface="+mj-ea"/>
                <a:cs typeface="+mj-cs"/>
              </a:defRPr>
            </a:lvl1pPr>
          </a:lstStyle>
          <a:p>
            <a:pPr lvl="0"/>
            <a:r>
              <a:rPr lang="de-DE" dirty="0"/>
              <a:t>04</a:t>
            </a:r>
          </a:p>
        </p:txBody>
      </p:sp>
      <p:sp>
        <p:nvSpPr>
          <p:cNvPr id="28" name="Linie 4">
            <a:extLst>
              <a:ext uri="{FF2B5EF4-FFF2-40B4-BE49-F238E27FC236}">
                <a16:creationId xmlns:a16="http://schemas.microsoft.com/office/drawing/2014/main" id="{D1C6CA30-F763-F73B-7249-EA1D3586B581}"/>
              </a:ext>
            </a:extLst>
          </p:cNvPr>
          <p:cNvSpPr>
            <a:spLocks noGrp="1"/>
          </p:cNvSpPr>
          <p:nvPr>
            <p:ph type="body" sz="quarter" idx="37" hasCustomPrompt="1"/>
          </p:nvPr>
        </p:nvSpPr>
        <p:spPr bwMode="gray">
          <a:xfrm rot="16200000">
            <a:off x="9548542" y="290896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9" name="Kapitel 4">
            <a:extLst>
              <a:ext uri="{FF2B5EF4-FFF2-40B4-BE49-F238E27FC236}">
                <a16:creationId xmlns:a16="http://schemas.microsoft.com/office/drawing/2014/main" id="{000D7F94-9663-4AAB-E45C-1B421307C2D2}"/>
              </a:ext>
            </a:extLst>
          </p:cNvPr>
          <p:cNvSpPr>
            <a:spLocks noGrp="1"/>
          </p:cNvSpPr>
          <p:nvPr>
            <p:ph type="body" sz="quarter" idx="38" hasCustomPrompt="1"/>
          </p:nvPr>
        </p:nvSpPr>
        <p:spPr bwMode="gray">
          <a:xfrm>
            <a:off x="9278542" y="3393550"/>
            <a:ext cx="2371465" cy="756000"/>
          </a:xfrm>
        </p:spPr>
        <p:txBody>
          <a:bodyPr/>
          <a:lstStyle>
            <a:lvl1pPr marL="0" indent="0">
              <a:spcAft>
                <a:spcPts val="0"/>
              </a:spcAft>
              <a:buNone/>
              <a:defRPr sz="24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30" name="Beschreibung 4">
            <a:extLst>
              <a:ext uri="{FF2B5EF4-FFF2-40B4-BE49-F238E27FC236}">
                <a16:creationId xmlns:a16="http://schemas.microsoft.com/office/drawing/2014/main" id="{CEDE8638-8139-1B2A-2487-FB9690C1CD3D}"/>
              </a:ext>
            </a:extLst>
          </p:cNvPr>
          <p:cNvSpPr>
            <a:spLocks noGrp="1"/>
          </p:cNvSpPr>
          <p:nvPr>
            <p:ph type="body" sz="quarter" idx="39" hasCustomPrompt="1"/>
          </p:nvPr>
        </p:nvSpPr>
        <p:spPr bwMode="gray">
          <a:xfrm>
            <a:off x="9278542" y="4221550"/>
            <a:ext cx="2371465" cy="1807200"/>
          </a:xfrm>
        </p:spPr>
        <p:txBody>
          <a:bodyPr/>
          <a:lstStyle>
            <a:lvl1pPr marL="0" marR="0" indent="0" algn="l" defTabSz="914400" rtl="0" eaLnBrk="1" fontAlgn="auto" latinLnBrk="0" hangingPunct="1">
              <a:lnSpc>
                <a:spcPct val="110000"/>
              </a:lnSpc>
              <a:spcBef>
                <a:spcPts val="0"/>
              </a:spcBef>
              <a:spcAft>
                <a:spcPts val="0"/>
              </a:spcAft>
              <a:buClr>
                <a:schemeClr val="accent1"/>
              </a:buClr>
              <a:buSzTx/>
              <a:buFont typeface="Arial" panose="020B0604020202020204" pitchFamily="34" charset="0"/>
              <a:buNone/>
              <a:tabLst/>
              <a:defRPr sz="1800" cap="none" baseline="0">
                <a:solidFill>
                  <a:schemeClr val="tx1"/>
                </a:solidFill>
                <a:latin typeface="+mn-lt"/>
              </a:defRPr>
            </a:lvl1pPr>
          </a:lstStyle>
          <a:p>
            <a:pPr marL="0" marR="0" lvl="0" indent="0" algn="l" defTabSz="914400" rtl="0" eaLnBrk="1" fontAlgn="auto" latinLnBrk="0" hangingPunct="1">
              <a:lnSpc>
                <a:spcPct val="110000"/>
              </a:lnSpc>
              <a:spcBef>
                <a:spcPts val="0"/>
              </a:spcBef>
              <a:spcAft>
                <a:spcPts val="0"/>
              </a:spcAft>
              <a:buClr>
                <a:schemeClr val="accent1"/>
              </a:buClr>
              <a:buSzTx/>
              <a:buFont typeface="Arial" panose="020B0604020202020204" pitchFamily="34" charset="0"/>
              <a:buNone/>
              <a:tabLst/>
              <a:defRPr/>
            </a:pPr>
            <a:r>
              <a:rPr lang="de-DE" dirty="0"/>
              <a:t>Der Text, den Sie eingeben, behält den Stil und die Formatierung des Platzhaltertexts. </a:t>
            </a:r>
          </a:p>
          <a:p>
            <a:pPr lvl="0"/>
            <a:endParaRPr lang="de-DE" dirty="0"/>
          </a:p>
        </p:txBody>
      </p:sp>
      <p:sp>
        <p:nvSpPr>
          <p:cNvPr id="5" name="Titel 4">
            <a:extLst>
              <a:ext uri="{FF2B5EF4-FFF2-40B4-BE49-F238E27FC236}">
                <a16:creationId xmlns:a16="http://schemas.microsoft.com/office/drawing/2014/main" id="{4434C615-D2D3-40B0-B039-D8ED43194010}"/>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0216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genda 8 Punkte">
    <p:bg bwMode="gray">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03A04BB0-F421-E0C2-471B-43B8819F1C3F}"/>
              </a:ext>
            </a:extLst>
          </p:cNvPr>
          <p:cNvSpPr>
            <a:spLocks noGrp="1"/>
          </p:cNvSpPr>
          <p:nvPr>
            <p:ph type="title"/>
          </p:nvPr>
        </p:nvSpPr>
        <p:spPr bwMode="gray">
          <a:xfrm>
            <a:off x="540406" y="720748"/>
            <a:ext cx="11109601" cy="864000"/>
          </a:xfrm>
        </p:spPr>
        <p:txBody>
          <a:bodyPr/>
          <a:lstStyle/>
          <a:p>
            <a:r>
              <a:rPr lang="de-DE"/>
              <a:t>Titelmasterformat durch Klicken bearbeiten</a:t>
            </a:r>
            <a:endParaRPr lang="de-DE" dirty="0"/>
          </a:p>
        </p:txBody>
      </p:sp>
      <p:sp>
        <p:nvSpPr>
          <p:cNvPr id="4" name="Foliennummer">
            <a:extLst>
              <a:ext uri="{FF2B5EF4-FFF2-40B4-BE49-F238E27FC236}">
                <a16:creationId xmlns:a16="http://schemas.microsoft.com/office/drawing/2014/main" id="{88CA690A-4FBC-B0C8-226E-380014ABC988}"/>
              </a:ext>
            </a:extLst>
          </p:cNvPr>
          <p:cNvSpPr>
            <a:spLocks noGrp="1"/>
          </p:cNvSpPr>
          <p:nvPr>
            <p:ph type="sldNum" sz="quarter" idx="11"/>
          </p:nvPr>
        </p:nvSpPr>
        <p:spPr bwMode="gray"/>
        <p:txBody>
          <a:bodyPr/>
          <a:lstStyle/>
          <a:p>
            <a:fld id="{02CEFE82-39F2-4F47-8A0C-D5AB3496FA5C}" type="slidenum">
              <a:rPr lang="de-DE" smtClean="0"/>
              <a:pPr/>
              <a:t>‹Nr.›</a:t>
            </a:fld>
            <a:endParaRPr lang="de-DE" dirty="0"/>
          </a:p>
        </p:txBody>
      </p:sp>
      <p:sp>
        <p:nvSpPr>
          <p:cNvPr id="7" name="Kapitel">
            <a:extLst>
              <a:ext uri="{FF2B5EF4-FFF2-40B4-BE49-F238E27FC236}">
                <a16:creationId xmlns:a16="http://schemas.microsoft.com/office/drawing/2014/main" id="{E99B6CD0-3D33-13EE-EEA4-B79158F8A7A4}"/>
              </a:ext>
            </a:extLst>
          </p:cNvPr>
          <p:cNvSpPr>
            <a:spLocks noGrp="1"/>
          </p:cNvSpPr>
          <p:nvPr>
            <p:ph type="body" sz="quarter" idx="13" hasCustomPrompt="1"/>
          </p:nvPr>
        </p:nvSpPr>
        <p:spPr bwMode="gray">
          <a:xfrm>
            <a:off x="542925" y="428625"/>
            <a:ext cx="11106150" cy="180000"/>
          </a:xfrm>
        </p:spPr>
        <p:txBody>
          <a:bodyPr/>
          <a:lstStyle>
            <a:lvl1pPr marL="0" indent="0">
              <a:buNone/>
              <a:defRPr sz="1200" cap="all" spc="100" baseline="0"/>
            </a:lvl1pPr>
          </a:lstStyle>
          <a:p>
            <a:pPr lvl="0"/>
            <a:r>
              <a:rPr lang="de-DE" dirty="0"/>
              <a:t>Name des Kapitels</a:t>
            </a:r>
          </a:p>
        </p:txBody>
      </p:sp>
      <p:sp>
        <p:nvSpPr>
          <p:cNvPr id="17" name="Nummer 1">
            <a:extLst>
              <a:ext uri="{FF2B5EF4-FFF2-40B4-BE49-F238E27FC236}">
                <a16:creationId xmlns:a16="http://schemas.microsoft.com/office/drawing/2014/main" id="{23823453-3DA6-838A-5E0B-91A0BEFF98AE}"/>
              </a:ext>
            </a:extLst>
          </p:cNvPr>
          <p:cNvSpPr>
            <a:spLocks noGrp="1"/>
          </p:cNvSpPr>
          <p:nvPr>
            <p:ph type="body" sz="quarter" idx="24" hasCustomPrompt="1"/>
          </p:nvPr>
        </p:nvSpPr>
        <p:spPr bwMode="gray">
          <a:xfrm>
            <a:off x="540406" y="2073473"/>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15" name="Linie 1">
            <a:extLst>
              <a:ext uri="{FF2B5EF4-FFF2-40B4-BE49-F238E27FC236}">
                <a16:creationId xmlns:a16="http://schemas.microsoft.com/office/drawing/2014/main" id="{C4CD5F74-AD6E-F345-3572-B7AD245383B9}"/>
              </a:ext>
            </a:extLst>
          </p:cNvPr>
          <p:cNvSpPr>
            <a:spLocks noGrp="1"/>
          </p:cNvSpPr>
          <p:nvPr>
            <p:ph type="body" sz="quarter" idx="19" hasCustomPrompt="1"/>
          </p:nvPr>
        </p:nvSpPr>
        <p:spPr bwMode="gray">
          <a:xfrm rot="16200000">
            <a:off x="810406" y="237810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16" name="Kapitel 1">
            <a:extLst>
              <a:ext uri="{FF2B5EF4-FFF2-40B4-BE49-F238E27FC236}">
                <a16:creationId xmlns:a16="http://schemas.microsoft.com/office/drawing/2014/main" id="{E308173C-613D-3446-98F1-2E2C44976D83}"/>
              </a:ext>
            </a:extLst>
          </p:cNvPr>
          <p:cNvSpPr>
            <a:spLocks noGrp="1"/>
          </p:cNvSpPr>
          <p:nvPr>
            <p:ph type="body" sz="quarter" idx="20" hasCustomPrompt="1"/>
          </p:nvPr>
        </p:nvSpPr>
        <p:spPr bwMode="gray">
          <a:xfrm>
            <a:off x="540406" y="2862690"/>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19" name="Nummer 2">
            <a:extLst>
              <a:ext uri="{FF2B5EF4-FFF2-40B4-BE49-F238E27FC236}">
                <a16:creationId xmlns:a16="http://schemas.microsoft.com/office/drawing/2014/main" id="{F1E56D98-F9DC-E4AE-DA86-8443006FB871}"/>
              </a:ext>
            </a:extLst>
          </p:cNvPr>
          <p:cNvSpPr>
            <a:spLocks noGrp="1"/>
          </p:cNvSpPr>
          <p:nvPr>
            <p:ph type="body" sz="quarter" idx="28" hasCustomPrompt="1"/>
          </p:nvPr>
        </p:nvSpPr>
        <p:spPr bwMode="gray">
          <a:xfrm>
            <a:off x="3453118" y="2073473"/>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20" name="Linie 2">
            <a:extLst>
              <a:ext uri="{FF2B5EF4-FFF2-40B4-BE49-F238E27FC236}">
                <a16:creationId xmlns:a16="http://schemas.microsoft.com/office/drawing/2014/main" id="{41BE0E41-61DF-94B6-C65D-BDBFCEDD98E2}"/>
              </a:ext>
            </a:extLst>
          </p:cNvPr>
          <p:cNvSpPr>
            <a:spLocks noGrp="1"/>
          </p:cNvSpPr>
          <p:nvPr>
            <p:ph type="body" sz="quarter" idx="29" hasCustomPrompt="1"/>
          </p:nvPr>
        </p:nvSpPr>
        <p:spPr bwMode="gray">
          <a:xfrm rot="16200000">
            <a:off x="3723118" y="237810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1" name="Kapitel 2">
            <a:extLst>
              <a:ext uri="{FF2B5EF4-FFF2-40B4-BE49-F238E27FC236}">
                <a16:creationId xmlns:a16="http://schemas.microsoft.com/office/drawing/2014/main" id="{9341B7E5-2EC6-A088-1B7F-1F7C04DB1A61}"/>
              </a:ext>
            </a:extLst>
          </p:cNvPr>
          <p:cNvSpPr>
            <a:spLocks noGrp="1"/>
          </p:cNvSpPr>
          <p:nvPr>
            <p:ph type="body" sz="quarter" idx="30" hasCustomPrompt="1"/>
          </p:nvPr>
        </p:nvSpPr>
        <p:spPr bwMode="gray">
          <a:xfrm>
            <a:off x="3453118" y="2862690"/>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23" name="Nummer 3">
            <a:extLst>
              <a:ext uri="{FF2B5EF4-FFF2-40B4-BE49-F238E27FC236}">
                <a16:creationId xmlns:a16="http://schemas.microsoft.com/office/drawing/2014/main" id="{6769850D-BBFD-FC20-1A17-3389D04618FC}"/>
              </a:ext>
            </a:extLst>
          </p:cNvPr>
          <p:cNvSpPr>
            <a:spLocks noGrp="1"/>
          </p:cNvSpPr>
          <p:nvPr>
            <p:ph type="body" sz="quarter" idx="32" hasCustomPrompt="1"/>
          </p:nvPr>
        </p:nvSpPr>
        <p:spPr bwMode="gray">
          <a:xfrm>
            <a:off x="6365830" y="2073473"/>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24" name="Linie 3">
            <a:extLst>
              <a:ext uri="{FF2B5EF4-FFF2-40B4-BE49-F238E27FC236}">
                <a16:creationId xmlns:a16="http://schemas.microsoft.com/office/drawing/2014/main" id="{7016F07E-F8E5-1AF4-865F-D129D7C5E31E}"/>
              </a:ext>
            </a:extLst>
          </p:cNvPr>
          <p:cNvSpPr>
            <a:spLocks noGrp="1"/>
          </p:cNvSpPr>
          <p:nvPr>
            <p:ph type="body" sz="quarter" idx="33" hasCustomPrompt="1"/>
          </p:nvPr>
        </p:nvSpPr>
        <p:spPr bwMode="gray">
          <a:xfrm rot="16200000">
            <a:off x="6635830" y="237810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5" name="Kapitel 3">
            <a:extLst>
              <a:ext uri="{FF2B5EF4-FFF2-40B4-BE49-F238E27FC236}">
                <a16:creationId xmlns:a16="http://schemas.microsoft.com/office/drawing/2014/main" id="{F91045EE-DAAF-9CE5-2D9F-527954FD5522}"/>
              </a:ext>
            </a:extLst>
          </p:cNvPr>
          <p:cNvSpPr>
            <a:spLocks noGrp="1"/>
          </p:cNvSpPr>
          <p:nvPr>
            <p:ph type="body" sz="quarter" idx="34" hasCustomPrompt="1"/>
          </p:nvPr>
        </p:nvSpPr>
        <p:spPr bwMode="gray">
          <a:xfrm>
            <a:off x="6365830" y="2862690"/>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27" name="Nummer 4">
            <a:extLst>
              <a:ext uri="{FF2B5EF4-FFF2-40B4-BE49-F238E27FC236}">
                <a16:creationId xmlns:a16="http://schemas.microsoft.com/office/drawing/2014/main" id="{8BE7D0F2-3388-E0D1-3F61-8EB180441E98}"/>
              </a:ext>
            </a:extLst>
          </p:cNvPr>
          <p:cNvSpPr>
            <a:spLocks noGrp="1"/>
          </p:cNvSpPr>
          <p:nvPr>
            <p:ph type="body" sz="quarter" idx="36" hasCustomPrompt="1"/>
          </p:nvPr>
        </p:nvSpPr>
        <p:spPr bwMode="gray">
          <a:xfrm>
            <a:off x="9278542" y="2073473"/>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28" name="Linie 4">
            <a:extLst>
              <a:ext uri="{FF2B5EF4-FFF2-40B4-BE49-F238E27FC236}">
                <a16:creationId xmlns:a16="http://schemas.microsoft.com/office/drawing/2014/main" id="{D1C6CA30-F763-F73B-7249-EA1D3586B581}"/>
              </a:ext>
            </a:extLst>
          </p:cNvPr>
          <p:cNvSpPr>
            <a:spLocks noGrp="1"/>
          </p:cNvSpPr>
          <p:nvPr>
            <p:ph type="body" sz="quarter" idx="37" hasCustomPrompt="1"/>
          </p:nvPr>
        </p:nvSpPr>
        <p:spPr bwMode="gray">
          <a:xfrm rot="16200000">
            <a:off x="9548542" y="2378107"/>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9" name="Kapitel 4">
            <a:extLst>
              <a:ext uri="{FF2B5EF4-FFF2-40B4-BE49-F238E27FC236}">
                <a16:creationId xmlns:a16="http://schemas.microsoft.com/office/drawing/2014/main" id="{000D7F94-9663-4AAB-E45C-1B421307C2D2}"/>
              </a:ext>
            </a:extLst>
          </p:cNvPr>
          <p:cNvSpPr>
            <a:spLocks noGrp="1"/>
          </p:cNvSpPr>
          <p:nvPr>
            <p:ph type="body" sz="quarter" idx="38" hasCustomPrompt="1"/>
          </p:nvPr>
        </p:nvSpPr>
        <p:spPr bwMode="gray">
          <a:xfrm>
            <a:off x="9278542" y="2862690"/>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50" name="Nummer 5">
            <a:extLst>
              <a:ext uri="{FF2B5EF4-FFF2-40B4-BE49-F238E27FC236}">
                <a16:creationId xmlns:a16="http://schemas.microsoft.com/office/drawing/2014/main" id="{80BA9646-C146-462C-DC4C-6C76008961DA}"/>
              </a:ext>
            </a:extLst>
          </p:cNvPr>
          <p:cNvSpPr>
            <a:spLocks noGrp="1"/>
          </p:cNvSpPr>
          <p:nvPr>
            <p:ph type="body" sz="quarter" idx="39" hasCustomPrompt="1"/>
          </p:nvPr>
        </p:nvSpPr>
        <p:spPr bwMode="gray">
          <a:xfrm>
            <a:off x="540406" y="4050690"/>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51" name="Linie 5">
            <a:extLst>
              <a:ext uri="{FF2B5EF4-FFF2-40B4-BE49-F238E27FC236}">
                <a16:creationId xmlns:a16="http://schemas.microsoft.com/office/drawing/2014/main" id="{231340D3-F579-6E02-586C-EBE30829376C}"/>
              </a:ext>
            </a:extLst>
          </p:cNvPr>
          <p:cNvSpPr>
            <a:spLocks noGrp="1"/>
          </p:cNvSpPr>
          <p:nvPr>
            <p:ph type="body" sz="quarter" idx="40" hasCustomPrompt="1"/>
          </p:nvPr>
        </p:nvSpPr>
        <p:spPr bwMode="gray">
          <a:xfrm rot="16200000">
            <a:off x="810406" y="4355324"/>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52" name="Kapitel 5">
            <a:extLst>
              <a:ext uri="{FF2B5EF4-FFF2-40B4-BE49-F238E27FC236}">
                <a16:creationId xmlns:a16="http://schemas.microsoft.com/office/drawing/2014/main" id="{465E23E4-6047-E975-729C-003AA0DD0A75}"/>
              </a:ext>
            </a:extLst>
          </p:cNvPr>
          <p:cNvSpPr>
            <a:spLocks noGrp="1"/>
          </p:cNvSpPr>
          <p:nvPr>
            <p:ph type="body" sz="quarter" idx="41" hasCustomPrompt="1"/>
          </p:nvPr>
        </p:nvSpPr>
        <p:spPr bwMode="gray">
          <a:xfrm>
            <a:off x="540406" y="4839907"/>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53" name="Nummer 6">
            <a:extLst>
              <a:ext uri="{FF2B5EF4-FFF2-40B4-BE49-F238E27FC236}">
                <a16:creationId xmlns:a16="http://schemas.microsoft.com/office/drawing/2014/main" id="{38472352-8F6B-A5DF-3A14-FBDCB0099937}"/>
              </a:ext>
            </a:extLst>
          </p:cNvPr>
          <p:cNvSpPr>
            <a:spLocks noGrp="1"/>
          </p:cNvSpPr>
          <p:nvPr>
            <p:ph type="body" sz="quarter" idx="42" hasCustomPrompt="1"/>
          </p:nvPr>
        </p:nvSpPr>
        <p:spPr bwMode="gray">
          <a:xfrm>
            <a:off x="3453118" y="4050690"/>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54" name="Linie 6">
            <a:extLst>
              <a:ext uri="{FF2B5EF4-FFF2-40B4-BE49-F238E27FC236}">
                <a16:creationId xmlns:a16="http://schemas.microsoft.com/office/drawing/2014/main" id="{19B3ED6E-6768-207C-9976-70F04A58A35B}"/>
              </a:ext>
            </a:extLst>
          </p:cNvPr>
          <p:cNvSpPr>
            <a:spLocks noGrp="1"/>
          </p:cNvSpPr>
          <p:nvPr>
            <p:ph type="body" sz="quarter" idx="43" hasCustomPrompt="1"/>
          </p:nvPr>
        </p:nvSpPr>
        <p:spPr bwMode="gray">
          <a:xfrm rot="16200000">
            <a:off x="3723118" y="4355324"/>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55" name="Kapitel 6">
            <a:extLst>
              <a:ext uri="{FF2B5EF4-FFF2-40B4-BE49-F238E27FC236}">
                <a16:creationId xmlns:a16="http://schemas.microsoft.com/office/drawing/2014/main" id="{1EBC699E-9D50-DFA7-32A4-DC33B36BDF42}"/>
              </a:ext>
            </a:extLst>
          </p:cNvPr>
          <p:cNvSpPr>
            <a:spLocks noGrp="1"/>
          </p:cNvSpPr>
          <p:nvPr>
            <p:ph type="body" sz="quarter" idx="44" hasCustomPrompt="1"/>
          </p:nvPr>
        </p:nvSpPr>
        <p:spPr bwMode="gray">
          <a:xfrm>
            <a:off x="3453118" y="4839907"/>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56" name="Nummer 7">
            <a:extLst>
              <a:ext uri="{FF2B5EF4-FFF2-40B4-BE49-F238E27FC236}">
                <a16:creationId xmlns:a16="http://schemas.microsoft.com/office/drawing/2014/main" id="{8A4D8A27-9DA8-CC58-7BB2-70124A615C12}"/>
              </a:ext>
            </a:extLst>
          </p:cNvPr>
          <p:cNvSpPr>
            <a:spLocks noGrp="1"/>
          </p:cNvSpPr>
          <p:nvPr>
            <p:ph type="body" sz="quarter" idx="45" hasCustomPrompt="1"/>
          </p:nvPr>
        </p:nvSpPr>
        <p:spPr bwMode="gray">
          <a:xfrm>
            <a:off x="6365830" y="4050690"/>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57" name="Linie 7">
            <a:extLst>
              <a:ext uri="{FF2B5EF4-FFF2-40B4-BE49-F238E27FC236}">
                <a16:creationId xmlns:a16="http://schemas.microsoft.com/office/drawing/2014/main" id="{BFB46028-B1E1-3BC0-A8B0-516620D6B075}"/>
              </a:ext>
            </a:extLst>
          </p:cNvPr>
          <p:cNvSpPr>
            <a:spLocks noGrp="1"/>
          </p:cNvSpPr>
          <p:nvPr>
            <p:ph type="body" sz="quarter" idx="46" hasCustomPrompt="1"/>
          </p:nvPr>
        </p:nvSpPr>
        <p:spPr bwMode="gray">
          <a:xfrm rot="16200000">
            <a:off x="6635830" y="4355324"/>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58" name="Kapitel 7">
            <a:extLst>
              <a:ext uri="{FF2B5EF4-FFF2-40B4-BE49-F238E27FC236}">
                <a16:creationId xmlns:a16="http://schemas.microsoft.com/office/drawing/2014/main" id="{F1B3ABE8-2A5C-B48D-70CD-E8681922D48C}"/>
              </a:ext>
            </a:extLst>
          </p:cNvPr>
          <p:cNvSpPr>
            <a:spLocks noGrp="1"/>
          </p:cNvSpPr>
          <p:nvPr>
            <p:ph type="body" sz="quarter" idx="47" hasCustomPrompt="1"/>
          </p:nvPr>
        </p:nvSpPr>
        <p:spPr bwMode="gray">
          <a:xfrm>
            <a:off x="6365830" y="4839907"/>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
        <p:nvSpPr>
          <p:cNvPr id="59" name="Nummer 8">
            <a:extLst>
              <a:ext uri="{FF2B5EF4-FFF2-40B4-BE49-F238E27FC236}">
                <a16:creationId xmlns:a16="http://schemas.microsoft.com/office/drawing/2014/main" id="{DF395D18-F136-AEC3-DA37-42DA8ECBC9B1}"/>
              </a:ext>
            </a:extLst>
          </p:cNvPr>
          <p:cNvSpPr>
            <a:spLocks noGrp="1"/>
          </p:cNvSpPr>
          <p:nvPr>
            <p:ph type="body" sz="quarter" idx="48" hasCustomPrompt="1"/>
          </p:nvPr>
        </p:nvSpPr>
        <p:spPr bwMode="gray">
          <a:xfrm>
            <a:off x="9278542" y="4050690"/>
            <a:ext cx="2371464" cy="468000"/>
          </a:xfrm>
        </p:spPr>
        <p:txBody>
          <a:bodyPr anchor="b" anchorCtr="0"/>
          <a:lstStyle>
            <a:lvl1pPr marL="0" indent="0">
              <a:buNone/>
              <a:defRPr lang="de-DE" sz="3200" b="1" kern="1200" cap="all" baseline="0" dirty="0">
                <a:solidFill>
                  <a:schemeClr val="accent1"/>
                </a:solidFill>
                <a:latin typeface="+mn-lt"/>
                <a:ea typeface="+mj-ea"/>
                <a:cs typeface="+mj-cs"/>
              </a:defRPr>
            </a:lvl1pPr>
          </a:lstStyle>
          <a:p>
            <a:pPr lvl="0"/>
            <a:r>
              <a:rPr lang="de-DE" dirty="0"/>
              <a:t>XX</a:t>
            </a:r>
          </a:p>
        </p:txBody>
      </p:sp>
      <p:sp>
        <p:nvSpPr>
          <p:cNvPr id="60" name="Linie 8">
            <a:extLst>
              <a:ext uri="{FF2B5EF4-FFF2-40B4-BE49-F238E27FC236}">
                <a16:creationId xmlns:a16="http://schemas.microsoft.com/office/drawing/2014/main" id="{C2B364E5-D553-8F55-6180-EA67E2D0874E}"/>
              </a:ext>
            </a:extLst>
          </p:cNvPr>
          <p:cNvSpPr>
            <a:spLocks noGrp="1"/>
          </p:cNvSpPr>
          <p:nvPr>
            <p:ph type="body" sz="quarter" idx="49" hasCustomPrompt="1"/>
          </p:nvPr>
        </p:nvSpPr>
        <p:spPr bwMode="gray">
          <a:xfrm rot="16200000">
            <a:off x="9548542" y="4355324"/>
            <a:ext cx="0" cy="54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61" name="Kapitel 8">
            <a:extLst>
              <a:ext uri="{FF2B5EF4-FFF2-40B4-BE49-F238E27FC236}">
                <a16:creationId xmlns:a16="http://schemas.microsoft.com/office/drawing/2014/main" id="{BE88CC2D-6EA8-0870-3ABD-1F868AAF0F2A}"/>
              </a:ext>
            </a:extLst>
          </p:cNvPr>
          <p:cNvSpPr>
            <a:spLocks noGrp="1"/>
          </p:cNvSpPr>
          <p:nvPr>
            <p:ph type="body" sz="quarter" idx="50" hasCustomPrompt="1"/>
          </p:nvPr>
        </p:nvSpPr>
        <p:spPr bwMode="gray">
          <a:xfrm>
            <a:off x="9278542" y="4839907"/>
            <a:ext cx="2371465" cy="648000"/>
          </a:xfrm>
        </p:spPr>
        <p:txBody>
          <a:bodyPr/>
          <a:lstStyle>
            <a:lvl1pPr marL="0" indent="0">
              <a:spcAft>
                <a:spcPts val="0"/>
              </a:spcAft>
              <a:buNone/>
              <a:defRPr sz="2000" b="1" cap="none" baseline="0">
                <a:solidFill>
                  <a:schemeClr val="tx1"/>
                </a:solidFill>
                <a:latin typeface="+mj-lt"/>
              </a:defRPr>
            </a:lvl1pPr>
          </a:lstStyle>
          <a:p>
            <a:r>
              <a:rPr lang="de-DE" dirty="0"/>
              <a:t>Name des</a:t>
            </a:r>
            <a:br>
              <a:rPr lang="de-DE" dirty="0"/>
            </a:br>
            <a:r>
              <a:rPr lang="de-DE" dirty="0"/>
              <a:t>Kapitels</a:t>
            </a:r>
            <a:endParaRPr lang="de-DE" sz="1800" cap="none" dirty="0">
              <a:latin typeface="+mn-lt"/>
            </a:endParaRPr>
          </a:p>
        </p:txBody>
      </p:sp>
    </p:spTree>
    <p:extLst>
      <p:ext uri="{BB962C8B-B14F-4D97-AF65-F5344CB8AC3E}">
        <p14:creationId xmlns:p14="http://schemas.microsoft.com/office/powerpoint/2010/main" val="7215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ll mit Bild">
    <p:bg bwMode="gray">
      <p:bgRef idx="1001">
        <a:schemeClr val="bg1"/>
      </p:bgRef>
    </p:bg>
    <p:spTree>
      <p:nvGrpSpPr>
        <p:cNvPr id="1" name=""/>
        <p:cNvGrpSpPr/>
        <p:nvPr/>
      </p:nvGrpSpPr>
      <p:grpSpPr>
        <a:xfrm>
          <a:off x="0" y="0"/>
          <a:ext cx="0" cy="0"/>
          <a:chOff x="0" y="0"/>
          <a:chExt cx="0" cy="0"/>
        </a:xfrm>
      </p:grpSpPr>
      <p:sp>
        <p:nvSpPr>
          <p:cNvPr id="30" name="Bild">
            <a:extLst>
              <a:ext uri="{FF2B5EF4-FFF2-40B4-BE49-F238E27FC236}">
                <a16:creationId xmlns:a16="http://schemas.microsoft.com/office/drawing/2014/main" id="{8BA75309-0400-E457-5B85-8248E459177A}"/>
              </a:ext>
            </a:extLst>
          </p:cNvPr>
          <p:cNvSpPr>
            <a:spLocks noGrp="1" noChangeAspect="1"/>
          </p:cNvSpPr>
          <p:nvPr>
            <p:ph type="pic" sz="quarter" idx="10"/>
          </p:nvPr>
        </p:nvSpPr>
        <p:spPr bwMode="gray">
          <a:xfrm>
            <a:off x="6365206" y="0"/>
            <a:ext cx="5825206" cy="6857106"/>
          </a:xfrm>
          <a:custGeom>
            <a:avLst/>
            <a:gdLst>
              <a:gd name="connsiteX0" fmla="*/ 0 w 5825206"/>
              <a:gd name="connsiteY0" fmla="*/ 0 h 6857106"/>
              <a:gd name="connsiteX1" fmla="*/ 1629492 w 5825206"/>
              <a:gd name="connsiteY1" fmla="*/ 0 h 6857106"/>
              <a:gd name="connsiteX2" fmla="*/ 1968500 w 5825206"/>
              <a:gd name="connsiteY2" fmla="*/ 0 h 6857106"/>
              <a:gd name="connsiteX3" fmla="*/ 3856706 w 5825206"/>
              <a:gd name="connsiteY3" fmla="*/ 0 h 6857106"/>
              <a:gd name="connsiteX4" fmla="*/ 4195714 w 5825206"/>
              <a:gd name="connsiteY4" fmla="*/ 0 h 6857106"/>
              <a:gd name="connsiteX5" fmla="*/ 5825206 w 5825206"/>
              <a:gd name="connsiteY5" fmla="*/ 0 h 6857106"/>
              <a:gd name="connsiteX6" fmla="*/ 5825206 w 5825206"/>
              <a:gd name="connsiteY6" fmla="*/ 6857106 h 6857106"/>
              <a:gd name="connsiteX7" fmla="*/ 83233 w 5825206"/>
              <a:gd name="connsiteY7" fmla="*/ 6857106 h 6857106"/>
              <a:gd name="connsiteX8" fmla="*/ 155534 w 5825206"/>
              <a:gd name="connsiteY8" fmla="*/ 6553790 h 6857106"/>
              <a:gd name="connsiteX9" fmla="*/ 82461 w 5825206"/>
              <a:gd name="connsiteY9" fmla="*/ 343121 h 685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5206" h="6857106">
                <a:moveTo>
                  <a:pt x="0" y="0"/>
                </a:moveTo>
                <a:lnTo>
                  <a:pt x="1629492" y="0"/>
                </a:lnTo>
                <a:lnTo>
                  <a:pt x="1968500" y="0"/>
                </a:lnTo>
                <a:lnTo>
                  <a:pt x="3856706" y="0"/>
                </a:lnTo>
                <a:lnTo>
                  <a:pt x="4195714" y="0"/>
                </a:lnTo>
                <a:lnTo>
                  <a:pt x="5825206" y="0"/>
                </a:lnTo>
                <a:lnTo>
                  <a:pt x="5825206" y="6857106"/>
                </a:lnTo>
                <a:lnTo>
                  <a:pt x="83233" y="6857106"/>
                </a:lnTo>
                <a:lnTo>
                  <a:pt x="155534" y="6553790"/>
                </a:lnTo>
                <a:cubicBezTo>
                  <a:pt x="570940" y="4619385"/>
                  <a:pt x="524929" y="2345182"/>
                  <a:pt x="82461" y="343121"/>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9" name="Titel">
            <a:extLst>
              <a:ext uri="{FF2B5EF4-FFF2-40B4-BE49-F238E27FC236}">
                <a16:creationId xmlns:a16="http://schemas.microsoft.com/office/drawing/2014/main" id="{2A1DE037-7686-1D1A-B6A6-F4597B38923F}"/>
              </a:ext>
            </a:extLst>
          </p:cNvPr>
          <p:cNvSpPr>
            <a:spLocks noGrp="1"/>
          </p:cNvSpPr>
          <p:nvPr>
            <p:ph type="body" sz="quarter" idx="16" hasCustomPrompt="1"/>
          </p:nvPr>
        </p:nvSpPr>
        <p:spPr bwMode="gray">
          <a:xfrm>
            <a:off x="909637" y="3642300"/>
            <a:ext cx="4915569" cy="1224000"/>
          </a:xfrm>
        </p:spPr>
        <p:txBody>
          <a:bodyPr/>
          <a:lstStyle>
            <a:lvl1pPr marL="0" indent="0">
              <a:lnSpc>
                <a:spcPct val="90000"/>
              </a:lnSpc>
              <a:spcAft>
                <a:spcPts val="0"/>
              </a:spcAft>
              <a:buNone/>
              <a:defRPr sz="4400" b="1">
                <a:solidFill>
                  <a:schemeClr val="tx1"/>
                </a:solidFill>
              </a:defRPr>
            </a:lvl1pPr>
          </a:lstStyle>
          <a:p>
            <a:pPr lvl="0"/>
            <a:r>
              <a:rPr lang="de-DE" dirty="0"/>
              <a:t>Name des</a:t>
            </a:r>
            <a:br>
              <a:rPr lang="de-DE" dirty="0"/>
            </a:br>
            <a:r>
              <a:rPr lang="de-DE" dirty="0"/>
              <a:t>Kapitels</a:t>
            </a:r>
          </a:p>
        </p:txBody>
      </p:sp>
      <p:sp>
        <p:nvSpPr>
          <p:cNvPr id="23" name="Linie">
            <a:extLst>
              <a:ext uri="{FF2B5EF4-FFF2-40B4-BE49-F238E27FC236}">
                <a16:creationId xmlns:a16="http://schemas.microsoft.com/office/drawing/2014/main" id="{EFA7FCD1-6030-13C8-0E12-D51AE059A447}"/>
              </a:ext>
            </a:extLst>
          </p:cNvPr>
          <p:cNvSpPr>
            <a:spLocks noGrp="1"/>
          </p:cNvSpPr>
          <p:nvPr>
            <p:ph type="body" sz="quarter" idx="19" hasCustomPrompt="1"/>
          </p:nvPr>
        </p:nvSpPr>
        <p:spPr bwMode="gray">
          <a:xfrm rot="16200000">
            <a:off x="1449637" y="2889000"/>
            <a:ext cx="0" cy="108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4" name="Nummer">
            <a:extLst>
              <a:ext uri="{FF2B5EF4-FFF2-40B4-BE49-F238E27FC236}">
                <a16:creationId xmlns:a16="http://schemas.microsoft.com/office/drawing/2014/main" id="{7C389B41-FAEB-8FE3-6476-83C396DC7640}"/>
              </a:ext>
            </a:extLst>
          </p:cNvPr>
          <p:cNvSpPr>
            <a:spLocks noGrp="1"/>
          </p:cNvSpPr>
          <p:nvPr>
            <p:ph type="body" sz="quarter" idx="24" hasCustomPrompt="1"/>
          </p:nvPr>
        </p:nvSpPr>
        <p:spPr bwMode="gray">
          <a:xfrm>
            <a:off x="909636" y="2065338"/>
            <a:ext cx="4915569" cy="1081062"/>
          </a:xfrm>
        </p:spPr>
        <p:txBody>
          <a:bodyPr anchor="b" anchorCtr="0"/>
          <a:lstStyle>
            <a:lvl1pPr marL="0" indent="0">
              <a:buNone/>
              <a:defRPr lang="de-DE" sz="7200" b="1" kern="1200" cap="all" baseline="0" dirty="0">
                <a:solidFill>
                  <a:schemeClr val="accent1"/>
                </a:solidFill>
                <a:latin typeface="+mn-lt"/>
                <a:ea typeface="+mj-ea"/>
                <a:cs typeface="+mj-cs"/>
              </a:defRPr>
            </a:lvl1pPr>
          </a:lstStyle>
          <a:p>
            <a:pPr lvl="0"/>
            <a:r>
              <a:rPr lang="de-DE" dirty="0"/>
              <a:t>XX</a:t>
            </a:r>
          </a:p>
        </p:txBody>
      </p:sp>
    </p:spTree>
    <p:extLst>
      <p:ext uri="{BB962C8B-B14F-4D97-AF65-F5344CB8AC3E}">
        <p14:creationId xmlns:p14="http://schemas.microsoft.com/office/powerpoint/2010/main" val="3798144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hell ohne Bild">
    <p:bg bwMode="gray">
      <p:bgRef idx="1001">
        <a:schemeClr val="bg1"/>
      </p:bgRef>
    </p:bg>
    <p:spTree>
      <p:nvGrpSpPr>
        <p:cNvPr id="1" name=""/>
        <p:cNvGrpSpPr/>
        <p:nvPr/>
      </p:nvGrpSpPr>
      <p:grpSpPr>
        <a:xfrm>
          <a:off x="0" y="0"/>
          <a:ext cx="0" cy="0"/>
          <a:chOff x="0" y="0"/>
          <a:chExt cx="0" cy="0"/>
        </a:xfrm>
      </p:grpSpPr>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9" name="Titel">
            <a:extLst>
              <a:ext uri="{FF2B5EF4-FFF2-40B4-BE49-F238E27FC236}">
                <a16:creationId xmlns:a16="http://schemas.microsoft.com/office/drawing/2014/main" id="{2A1DE037-7686-1D1A-B6A6-F4597B38923F}"/>
              </a:ext>
            </a:extLst>
          </p:cNvPr>
          <p:cNvSpPr>
            <a:spLocks noGrp="1"/>
          </p:cNvSpPr>
          <p:nvPr>
            <p:ph type="body" sz="quarter" idx="16" hasCustomPrompt="1"/>
          </p:nvPr>
        </p:nvSpPr>
        <p:spPr bwMode="gray">
          <a:xfrm>
            <a:off x="909637" y="3642300"/>
            <a:ext cx="4915569" cy="1224000"/>
          </a:xfrm>
        </p:spPr>
        <p:txBody>
          <a:bodyPr/>
          <a:lstStyle>
            <a:lvl1pPr marL="0" indent="0">
              <a:lnSpc>
                <a:spcPct val="90000"/>
              </a:lnSpc>
              <a:spcAft>
                <a:spcPts val="0"/>
              </a:spcAft>
              <a:buNone/>
              <a:defRPr sz="4400" b="1"/>
            </a:lvl1pPr>
          </a:lstStyle>
          <a:p>
            <a:pPr lvl="0"/>
            <a:r>
              <a:rPr lang="de-DE" dirty="0"/>
              <a:t>Name des</a:t>
            </a:r>
            <a:br>
              <a:rPr lang="de-DE" dirty="0"/>
            </a:br>
            <a:r>
              <a:rPr lang="de-DE" dirty="0"/>
              <a:t>Kapitels</a:t>
            </a:r>
          </a:p>
        </p:txBody>
      </p:sp>
      <p:sp>
        <p:nvSpPr>
          <p:cNvPr id="23" name="Linie">
            <a:extLst>
              <a:ext uri="{FF2B5EF4-FFF2-40B4-BE49-F238E27FC236}">
                <a16:creationId xmlns:a16="http://schemas.microsoft.com/office/drawing/2014/main" id="{EFA7FCD1-6030-13C8-0E12-D51AE059A447}"/>
              </a:ext>
            </a:extLst>
          </p:cNvPr>
          <p:cNvSpPr>
            <a:spLocks noGrp="1"/>
          </p:cNvSpPr>
          <p:nvPr>
            <p:ph type="body" sz="quarter" idx="19" hasCustomPrompt="1"/>
          </p:nvPr>
        </p:nvSpPr>
        <p:spPr bwMode="gray">
          <a:xfrm rot="16200000">
            <a:off x="1449637" y="2889000"/>
            <a:ext cx="0" cy="1080000"/>
          </a:xfrm>
          <a:ln w="25400" cap="sq">
            <a:solidFill>
              <a:schemeClr val="accent1"/>
            </a:solidFill>
            <a:miter lim="800000"/>
          </a:ln>
        </p:spPr>
        <p:txBody>
          <a:bodyPr/>
          <a:lstStyle>
            <a:lvl1pPr>
              <a:buNone/>
              <a:defRPr>
                <a:solidFill>
                  <a:schemeClr val="bg1"/>
                </a:solidFill>
              </a:defRPr>
            </a:lvl1pPr>
          </a:lstStyle>
          <a:p>
            <a:pPr lvl="0"/>
            <a:r>
              <a:rPr lang="de-DE" dirty="0"/>
              <a:t> </a:t>
            </a:r>
          </a:p>
        </p:txBody>
      </p:sp>
      <p:sp>
        <p:nvSpPr>
          <p:cNvPr id="24" name="Nummer">
            <a:extLst>
              <a:ext uri="{FF2B5EF4-FFF2-40B4-BE49-F238E27FC236}">
                <a16:creationId xmlns:a16="http://schemas.microsoft.com/office/drawing/2014/main" id="{7C389B41-FAEB-8FE3-6476-83C396DC7640}"/>
              </a:ext>
            </a:extLst>
          </p:cNvPr>
          <p:cNvSpPr>
            <a:spLocks noGrp="1"/>
          </p:cNvSpPr>
          <p:nvPr>
            <p:ph type="body" sz="quarter" idx="24" hasCustomPrompt="1"/>
          </p:nvPr>
        </p:nvSpPr>
        <p:spPr bwMode="gray">
          <a:xfrm>
            <a:off x="909636" y="2065338"/>
            <a:ext cx="4915569" cy="1081062"/>
          </a:xfrm>
        </p:spPr>
        <p:txBody>
          <a:bodyPr anchor="b" anchorCtr="0"/>
          <a:lstStyle>
            <a:lvl1pPr marL="0" indent="0">
              <a:buNone/>
              <a:defRPr lang="de-DE" sz="7200" b="1" kern="1200" cap="all" baseline="0" dirty="0">
                <a:solidFill>
                  <a:schemeClr val="accent1"/>
                </a:solidFill>
                <a:latin typeface="+mn-lt"/>
                <a:ea typeface="+mj-ea"/>
                <a:cs typeface="+mj-cs"/>
              </a:defRPr>
            </a:lvl1pPr>
          </a:lstStyle>
          <a:p>
            <a:pPr lvl="0"/>
            <a:r>
              <a:rPr lang="de-DE" dirty="0"/>
              <a:t>XX</a:t>
            </a:r>
          </a:p>
        </p:txBody>
      </p:sp>
      <p:sp>
        <p:nvSpPr>
          <p:cNvPr id="27" name="Nummer groß">
            <a:extLst>
              <a:ext uri="{FF2B5EF4-FFF2-40B4-BE49-F238E27FC236}">
                <a16:creationId xmlns:a16="http://schemas.microsoft.com/office/drawing/2014/main" id="{D8F61C14-0DAC-B169-4988-C7720E6D9787}"/>
              </a:ext>
            </a:extLst>
          </p:cNvPr>
          <p:cNvSpPr>
            <a:spLocks noGrp="1"/>
          </p:cNvSpPr>
          <p:nvPr>
            <p:ph type="body" sz="quarter" idx="25" hasCustomPrompt="1"/>
          </p:nvPr>
        </p:nvSpPr>
        <p:spPr bwMode="gray">
          <a:xfrm>
            <a:off x="6365206" y="2883891"/>
            <a:ext cx="4925206" cy="3144859"/>
          </a:xfrm>
        </p:spPr>
        <p:txBody>
          <a:bodyPr/>
          <a:lstStyle>
            <a:lvl1pPr marL="0" indent="0" algn="r">
              <a:buNone/>
              <a:defRPr sz="25000" b="1">
                <a:solidFill>
                  <a:schemeClr val="accent4">
                    <a:lumMod val="90000"/>
                    <a:alpha val="10000"/>
                  </a:schemeClr>
                </a:solidFill>
              </a:defRPr>
            </a:lvl1pPr>
          </a:lstStyle>
          <a:p>
            <a:pPr lvl="0"/>
            <a:r>
              <a:rPr lang="de-DE" dirty="0"/>
              <a:t>XX</a:t>
            </a:r>
          </a:p>
        </p:txBody>
      </p:sp>
    </p:spTree>
    <p:extLst>
      <p:ext uri="{BB962C8B-B14F-4D97-AF65-F5344CB8AC3E}">
        <p14:creationId xmlns:p14="http://schemas.microsoft.com/office/powerpoint/2010/main" val="2353510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dunkel mit Bild">
    <p:bg bwMode="gray">
      <p:bgPr>
        <a:gradFill>
          <a:gsLst>
            <a:gs pos="0">
              <a:schemeClr val="accent1">
                <a:alpha val="20000"/>
              </a:schemeClr>
            </a:gs>
            <a:gs pos="23000">
              <a:schemeClr val="accent1">
                <a:alpha val="30000"/>
              </a:schemeClr>
            </a:gs>
            <a:gs pos="70000">
              <a:schemeClr val="accent1">
                <a:alpha val="50000"/>
              </a:schemeClr>
            </a:gs>
            <a:gs pos="97000">
              <a:schemeClr val="accent1">
                <a:alpha val="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2C34574-326A-428F-AE89-FD8149490055}"/>
              </a:ext>
            </a:extLst>
          </p:cNvPr>
          <p:cNvPicPr>
            <a:picLocks noChangeAspect="1"/>
          </p:cNvPicPr>
          <p:nvPr userDrawn="1"/>
        </p:nvPicPr>
        <p:blipFill>
          <a:blip r:embed="rId2"/>
          <a:stretch>
            <a:fillRect/>
          </a:stretch>
        </p:blipFill>
        <p:spPr>
          <a:xfrm>
            <a:off x="-1" y="446"/>
            <a:ext cx="12190413" cy="6857107"/>
          </a:xfrm>
          <a:prstGeom prst="rect">
            <a:avLst/>
          </a:prstGeom>
        </p:spPr>
      </p:pic>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3" name="Titel">
            <a:extLst>
              <a:ext uri="{FF2B5EF4-FFF2-40B4-BE49-F238E27FC236}">
                <a16:creationId xmlns:a16="http://schemas.microsoft.com/office/drawing/2014/main" id="{F0F71D3F-5C98-4E59-A807-5E6FDA134F1F}"/>
              </a:ext>
            </a:extLst>
          </p:cNvPr>
          <p:cNvSpPr>
            <a:spLocks noGrp="1"/>
          </p:cNvSpPr>
          <p:nvPr>
            <p:ph type="body" sz="quarter" idx="18" hasCustomPrompt="1"/>
          </p:nvPr>
        </p:nvSpPr>
        <p:spPr bwMode="gray">
          <a:xfrm>
            <a:off x="2443530" y="2857575"/>
            <a:ext cx="4053064" cy="1141955"/>
          </a:xfrm>
        </p:spPr>
        <p:txBody>
          <a:bodyPr anchor="ctr" anchorCtr="0"/>
          <a:lstStyle>
            <a:lvl1pPr marL="0" indent="0">
              <a:lnSpc>
                <a:spcPct val="90000"/>
              </a:lnSpc>
              <a:spcAft>
                <a:spcPts val="0"/>
              </a:spcAft>
              <a:buNone/>
              <a:defRPr sz="5400" b="1">
                <a:solidFill>
                  <a:schemeClr val="bg1"/>
                </a:solidFill>
              </a:defRPr>
            </a:lvl1pPr>
          </a:lstStyle>
          <a:p>
            <a:pPr lvl="0"/>
            <a:r>
              <a:rPr lang="de-DE" dirty="0"/>
              <a:t>Name des Kapitels</a:t>
            </a:r>
          </a:p>
        </p:txBody>
      </p:sp>
      <p:sp>
        <p:nvSpPr>
          <p:cNvPr id="24" name="Textplatzhalter 2">
            <a:extLst>
              <a:ext uri="{FF2B5EF4-FFF2-40B4-BE49-F238E27FC236}">
                <a16:creationId xmlns:a16="http://schemas.microsoft.com/office/drawing/2014/main" id="{B3CEADF4-2831-4674-B3DB-B622EBAF6BAA}"/>
              </a:ext>
            </a:extLst>
          </p:cNvPr>
          <p:cNvSpPr>
            <a:spLocks noGrp="1"/>
          </p:cNvSpPr>
          <p:nvPr>
            <p:ph type="body" sz="quarter" idx="19" hasCustomPrompt="1"/>
          </p:nvPr>
        </p:nvSpPr>
        <p:spPr>
          <a:xfrm>
            <a:off x="716239" y="3150983"/>
            <a:ext cx="964866" cy="515091"/>
          </a:xfrm>
        </p:spPr>
        <p:txBody>
          <a:bodyPr anchor="ctr"/>
          <a:lstStyle>
            <a:lvl1pPr marL="0" indent="0" algn="ctr">
              <a:buNone/>
              <a:defRPr sz="5400" b="1">
                <a:solidFill>
                  <a:schemeClr val="bg1"/>
                </a:solidFill>
              </a:defRPr>
            </a:lvl1pPr>
          </a:lstStyle>
          <a:p>
            <a:pPr lvl="0"/>
            <a:r>
              <a:rPr lang="de-DE" dirty="0"/>
              <a:t>XX</a:t>
            </a:r>
          </a:p>
        </p:txBody>
      </p:sp>
      <p:cxnSp>
        <p:nvCxnSpPr>
          <p:cNvPr id="25" name="Gerader Verbinder 24">
            <a:extLst>
              <a:ext uri="{FF2B5EF4-FFF2-40B4-BE49-F238E27FC236}">
                <a16:creationId xmlns:a16="http://schemas.microsoft.com/office/drawing/2014/main" id="{179C83D9-4B57-49D8-8E09-618B61368EC1}"/>
              </a:ext>
            </a:extLst>
          </p:cNvPr>
          <p:cNvCxnSpPr>
            <a:cxnSpLocks/>
          </p:cNvCxnSpPr>
          <p:nvPr userDrawn="1"/>
        </p:nvCxnSpPr>
        <p:spPr>
          <a:xfrm>
            <a:off x="2022608" y="2772000"/>
            <a:ext cx="0" cy="1284628"/>
          </a:xfrm>
          <a:prstGeom prst="line">
            <a:avLst/>
          </a:prstGeom>
          <a:ln w="38100">
            <a:solidFill>
              <a:schemeClr val="accent3"/>
            </a:solidFill>
            <a:tailEnd type="none"/>
          </a:ln>
        </p:spPr>
        <p:style>
          <a:lnRef idx="1">
            <a:schemeClr val="accent4"/>
          </a:lnRef>
          <a:fillRef idx="0">
            <a:schemeClr val="accent4"/>
          </a:fillRef>
          <a:effectRef idx="0">
            <a:schemeClr val="accent4"/>
          </a:effectRef>
          <a:fontRef idx="minor">
            <a:schemeClr val="tx1"/>
          </a:fontRef>
        </p:style>
      </p:cxnSp>
      <p:sp>
        <p:nvSpPr>
          <p:cNvPr id="26" name="Bild">
            <a:extLst>
              <a:ext uri="{FF2B5EF4-FFF2-40B4-BE49-F238E27FC236}">
                <a16:creationId xmlns:a16="http://schemas.microsoft.com/office/drawing/2014/main" id="{1AF7E3D3-A561-473C-A4FA-F344DA64A34F}"/>
              </a:ext>
            </a:extLst>
          </p:cNvPr>
          <p:cNvSpPr>
            <a:spLocks noGrp="1" noChangeAspect="1"/>
          </p:cNvSpPr>
          <p:nvPr>
            <p:ph type="pic" sz="quarter" idx="10"/>
          </p:nvPr>
        </p:nvSpPr>
        <p:spPr bwMode="gray">
          <a:xfrm>
            <a:off x="6382457" y="0"/>
            <a:ext cx="5825206" cy="6857106"/>
          </a:xfrm>
          <a:custGeom>
            <a:avLst/>
            <a:gdLst>
              <a:gd name="connsiteX0" fmla="*/ 0 w 5825206"/>
              <a:gd name="connsiteY0" fmla="*/ 0 h 6857106"/>
              <a:gd name="connsiteX1" fmla="*/ 1629492 w 5825206"/>
              <a:gd name="connsiteY1" fmla="*/ 0 h 6857106"/>
              <a:gd name="connsiteX2" fmla="*/ 1968500 w 5825206"/>
              <a:gd name="connsiteY2" fmla="*/ 0 h 6857106"/>
              <a:gd name="connsiteX3" fmla="*/ 3856706 w 5825206"/>
              <a:gd name="connsiteY3" fmla="*/ 0 h 6857106"/>
              <a:gd name="connsiteX4" fmla="*/ 4195714 w 5825206"/>
              <a:gd name="connsiteY4" fmla="*/ 0 h 6857106"/>
              <a:gd name="connsiteX5" fmla="*/ 5825206 w 5825206"/>
              <a:gd name="connsiteY5" fmla="*/ 0 h 6857106"/>
              <a:gd name="connsiteX6" fmla="*/ 5825206 w 5825206"/>
              <a:gd name="connsiteY6" fmla="*/ 6857106 h 6857106"/>
              <a:gd name="connsiteX7" fmla="*/ 83233 w 5825206"/>
              <a:gd name="connsiteY7" fmla="*/ 6857106 h 6857106"/>
              <a:gd name="connsiteX8" fmla="*/ 155534 w 5825206"/>
              <a:gd name="connsiteY8" fmla="*/ 6553790 h 6857106"/>
              <a:gd name="connsiteX9" fmla="*/ 82461 w 5825206"/>
              <a:gd name="connsiteY9" fmla="*/ 343121 h 685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5206" h="6857106">
                <a:moveTo>
                  <a:pt x="0" y="0"/>
                </a:moveTo>
                <a:lnTo>
                  <a:pt x="1629492" y="0"/>
                </a:lnTo>
                <a:lnTo>
                  <a:pt x="1968500" y="0"/>
                </a:lnTo>
                <a:lnTo>
                  <a:pt x="3856706" y="0"/>
                </a:lnTo>
                <a:lnTo>
                  <a:pt x="4195714" y="0"/>
                </a:lnTo>
                <a:lnTo>
                  <a:pt x="5825206" y="0"/>
                </a:lnTo>
                <a:lnTo>
                  <a:pt x="5825206" y="6857106"/>
                </a:lnTo>
                <a:lnTo>
                  <a:pt x="83233" y="6857106"/>
                </a:lnTo>
                <a:lnTo>
                  <a:pt x="155534" y="6553790"/>
                </a:lnTo>
                <a:cubicBezTo>
                  <a:pt x="570940" y="4619385"/>
                  <a:pt x="524929" y="2345182"/>
                  <a:pt x="82461" y="343121"/>
                </a:cubicBezTo>
                <a:close/>
              </a:path>
            </a:pathLst>
          </a:custGeom>
          <a:pattFill prst="wdUpDiag">
            <a:fgClr>
              <a:schemeClr val="bg2">
                <a:lumMod val="95000"/>
              </a:schemeClr>
            </a:fgClr>
            <a:bgClr>
              <a:schemeClr val="bg1"/>
            </a:bgClr>
          </a:pattFill>
        </p:spPr>
        <p:txBody>
          <a:bodyPr wrap="square" anchor="ctr" anchorCtr="0">
            <a:noAutofit/>
          </a:bodyP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6074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dunkel ohne Bild">
    <p:bg bwMode="gray">
      <p:bgPr>
        <a:gradFill>
          <a:gsLst>
            <a:gs pos="0">
              <a:schemeClr val="accent1">
                <a:alpha val="20000"/>
              </a:schemeClr>
            </a:gs>
            <a:gs pos="23000">
              <a:schemeClr val="accent1">
                <a:alpha val="30000"/>
              </a:schemeClr>
            </a:gs>
            <a:gs pos="70000">
              <a:schemeClr val="accent1">
                <a:alpha val="50000"/>
              </a:schemeClr>
            </a:gs>
            <a:gs pos="97000">
              <a:schemeClr val="accent1">
                <a:alpha val="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2C34574-326A-428F-AE89-FD8149490055}"/>
              </a:ext>
            </a:extLst>
          </p:cNvPr>
          <p:cNvPicPr>
            <a:picLocks noChangeAspect="1"/>
          </p:cNvPicPr>
          <p:nvPr userDrawn="1"/>
        </p:nvPicPr>
        <p:blipFill>
          <a:blip r:embed="rId2"/>
          <a:stretch>
            <a:fillRect/>
          </a:stretch>
        </p:blipFill>
        <p:spPr>
          <a:xfrm>
            <a:off x="-1" y="446"/>
            <a:ext cx="12190413" cy="6857107"/>
          </a:xfrm>
          <a:prstGeom prst="rect">
            <a:avLst/>
          </a:prstGeom>
        </p:spPr>
      </p:pic>
      <p:grpSp>
        <p:nvGrpSpPr>
          <p:cNvPr id="4" name="Hilfslinien">
            <a:extLst>
              <a:ext uri="{FF2B5EF4-FFF2-40B4-BE49-F238E27FC236}">
                <a16:creationId xmlns:a16="http://schemas.microsoft.com/office/drawing/2014/main" id="{98236C99-C8E7-CB77-79DC-615CCA6903B8}"/>
              </a:ext>
            </a:extLst>
          </p:cNvPr>
          <p:cNvGrpSpPr>
            <a:grpSpLocks noChangeAspect="1"/>
          </p:cNvGrpSpPr>
          <p:nvPr userDrawn="1"/>
        </p:nvGrpSpPr>
        <p:grpSpPr bwMode="gray">
          <a:xfrm>
            <a:off x="-737252" y="-737252"/>
            <a:ext cx="12386853" cy="7306577"/>
            <a:chOff x="-737252" y="-737252"/>
            <a:chExt cx="12386853" cy="7306577"/>
          </a:xfrm>
        </p:grpSpPr>
        <p:grpSp>
          <p:nvGrpSpPr>
            <p:cNvPr id="5" name="Hilfslinie">
              <a:extLst>
                <a:ext uri="{FF2B5EF4-FFF2-40B4-BE49-F238E27FC236}">
                  <a16:creationId xmlns:a16="http://schemas.microsoft.com/office/drawing/2014/main" id="{99A2AA09-6E5D-9E68-CD20-C2E20A031C67}"/>
                </a:ext>
              </a:extLst>
            </p:cNvPr>
            <p:cNvGrpSpPr/>
            <p:nvPr/>
          </p:nvGrpSpPr>
          <p:grpSpPr bwMode="gray">
            <a:xfrm>
              <a:off x="540001" y="-737252"/>
              <a:ext cx="900000" cy="720000"/>
              <a:chOff x="540001" y="-737252"/>
              <a:chExt cx="900000" cy="720000"/>
            </a:xfrm>
          </p:grpSpPr>
          <p:cxnSp>
            <p:nvCxnSpPr>
              <p:cNvPr id="18" name="Line">
                <a:extLst>
                  <a:ext uri="{FF2B5EF4-FFF2-40B4-BE49-F238E27FC236}">
                    <a16:creationId xmlns:a16="http://schemas.microsoft.com/office/drawing/2014/main" id="{7433D24E-6353-0D1A-30AF-DA15186862BE}"/>
                  </a:ext>
                </a:extLst>
              </p:cNvPr>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a:extLst>
                  <a:ext uri="{FF2B5EF4-FFF2-40B4-BE49-F238E27FC236}">
                    <a16:creationId xmlns:a16="http://schemas.microsoft.com/office/drawing/2014/main" id="{5FBD2482-2D02-8F00-CB68-86C0AC350BDD}"/>
                  </a:ext>
                </a:extLst>
              </p:cNvPr>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6" name="Hilfslinie">
              <a:extLst>
                <a:ext uri="{FF2B5EF4-FFF2-40B4-BE49-F238E27FC236}">
                  <a16:creationId xmlns:a16="http://schemas.microsoft.com/office/drawing/2014/main" id="{30947A2F-8E12-2750-6EB7-7DBD3CAF1312}"/>
                </a:ext>
              </a:extLst>
            </p:cNvPr>
            <p:cNvGrpSpPr/>
            <p:nvPr/>
          </p:nvGrpSpPr>
          <p:grpSpPr bwMode="gray">
            <a:xfrm>
              <a:off x="10749601" y="-737252"/>
              <a:ext cx="900000" cy="720000"/>
              <a:chOff x="10749601" y="-737252"/>
              <a:chExt cx="900000" cy="720000"/>
            </a:xfrm>
          </p:grpSpPr>
          <p:cxnSp>
            <p:nvCxnSpPr>
              <p:cNvPr id="16" name="Line">
                <a:extLst>
                  <a:ext uri="{FF2B5EF4-FFF2-40B4-BE49-F238E27FC236}">
                    <a16:creationId xmlns:a16="http://schemas.microsoft.com/office/drawing/2014/main" id="{C22A54EA-E513-D5E8-E5CF-10D8EE557AAB}"/>
                  </a:ext>
                </a:extLst>
              </p:cNvPr>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a:extLst>
                  <a:ext uri="{FF2B5EF4-FFF2-40B4-BE49-F238E27FC236}">
                    <a16:creationId xmlns:a16="http://schemas.microsoft.com/office/drawing/2014/main" id="{3107D162-89A7-6DC2-6EF8-74E297ACC681}"/>
                  </a:ext>
                </a:extLst>
              </p:cNvPr>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7" name="Hilfslinie">
              <a:extLst>
                <a:ext uri="{FF2B5EF4-FFF2-40B4-BE49-F238E27FC236}">
                  <a16:creationId xmlns:a16="http://schemas.microsoft.com/office/drawing/2014/main" id="{5C3A8E4E-1862-E425-E3C1-1D9AC2AB5AF6}"/>
                </a:ext>
              </a:extLst>
            </p:cNvPr>
            <p:cNvGrpSpPr/>
            <p:nvPr/>
          </p:nvGrpSpPr>
          <p:grpSpPr bwMode="gray">
            <a:xfrm>
              <a:off x="-737252" y="432000"/>
              <a:ext cx="737252" cy="540000"/>
              <a:chOff x="-737252" y="432000"/>
              <a:chExt cx="737252" cy="540000"/>
            </a:xfrm>
          </p:grpSpPr>
          <p:cxnSp>
            <p:nvCxnSpPr>
              <p:cNvPr id="14" name="Line">
                <a:extLst>
                  <a:ext uri="{FF2B5EF4-FFF2-40B4-BE49-F238E27FC236}">
                    <a16:creationId xmlns:a16="http://schemas.microsoft.com/office/drawing/2014/main" id="{CF80A8C4-6F04-297B-CE2C-28A27FFAF9CA}"/>
                  </a:ext>
                </a:extLst>
              </p:cNvPr>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a:extLst>
                  <a:ext uri="{FF2B5EF4-FFF2-40B4-BE49-F238E27FC236}">
                    <a16:creationId xmlns:a16="http://schemas.microsoft.com/office/drawing/2014/main" id="{2B6CB30B-C16B-0275-2FCB-F61061B9BAAD}"/>
                  </a:ext>
                </a:extLst>
              </p:cNvPr>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8" name="Hilfslinie">
              <a:extLst>
                <a:ext uri="{FF2B5EF4-FFF2-40B4-BE49-F238E27FC236}">
                  <a16:creationId xmlns:a16="http://schemas.microsoft.com/office/drawing/2014/main" id="{C991EA5B-BCF3-A402-BB7C-9F2BF981C781}"/>
                </a:ext>
              </a:extLst>
            </p:cNvPr>
            <p:cNvGrpSpPr/>
            <p:nvPr/>
          </p:nvGrpSpPr>
          <p:grpSpPr bwMode="gray">
            <a:xfrm>
              <a:off x="-737252" y="2066400"/>
              <a:ext cx="737252" cy="540000"/>
              <a:chOff x="-737252" y="1512000"/>
              <a:chExt cx="737252" cy="540000"/>
            </a:xfrm>
          </p:grpSpPr>
          <p:cxnSp>
            <p:nvCxnSpPr>
              <p:cNvPr id="12" name="Line">
                <a:extLst>
                  <a:ext uri="{FF2B5EF4-FFF2-40B4-BE49-F238E27FC236}">
                    <a16:creationId xmlns:a16="http://schemas.microsoft.com/office/drawing/2014/main" id="{EA9E7462-2CC5-5D57-DFE5-72DF78EA1DD5}"/>
                  </a:ext>
                </a:extLst>
              </p:cNvPr>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a:extLst>
                  <a:ext uri="{FF2B5EF4-FFF2-40B4-BE49-F238E27FC236}">
                    <a16:creationId xmlns:a16="http://schemas.microsoft.com/office/drawing/2014/main" id="{A5A4C522-C83F-3C2A-B9E6-5511D86CAD4F}"/>
                  </a:ext>
                </a:extLst>
              </p:cNvPr>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9" name="Hilfslinie">
              <a:extLst>
                <a:ext uri="{FF2B5EF4-FFF2-40B4-BE49-F238E27FC236}">
                  <a16:creationId xmlns:a16="http://schemas.microsoft.com/office/drawing/2014/main" id="{BA1E3659-91DD-CEAD-224E-2EE921D8EE23}"/>
                </a:ext>
              </a:extLst>
            </p:cNvPr>
            <p:cNvGrpSpPr/>
            <p:nvPr/>
          </p:nvGrpSpPr>
          <p:grpSpPr bwMode="gray">
            <a:xfrm>
              <a:off x="-737252" y="6029325"/>
              <a:ext cx="737252" cy="540000"/>
              <a:chOff x="-737252" y="5810400"/>
              <a:chExt cx="737252" cy="540000"/>
            </a:xfrm>
          </p:grpSpPr>
          <p:cxnSp>
            <p:nvCxnSpPr>
              <p:cNvPr id="10" name="Line">
                <a:extLst>
                  <a:ext uri="{FF2B5EF4-FFF2-40B4-BE49-F238E27FC236}">
                    <a16:creationId xmlns:a16="http://schemas.microsoft.com/office/drawing/2014/main" id="{91A1C42B-40DE-E8E4-BF27-9691516EC7E0}"/>
                  </a:ext>
                </a:extLst>
              </p:cNvPr>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6ADABC85-B591-E2B3-58E6-2AA4A25A7D4D}"/>
                  </a:ext>
                </a:extLst>
              </p:cNvPr>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23" name="Titel">
            <a:extLst>
              <a:ext uri="{FF2B5EF4-FFF2-40B4-BE49-F238E27FC236}">
                <a16:creationId xmlns:a16="http://schemas.microsoft.com/office/drawing/2014/main" id="{F0F71D3F-5C98-4E59-A807-5E6FDA134F1F}"/>
              </a:ext>
            </a:extLst>
          </p:cNvPr>
          <p:cNvSpPr>
            <a:spLocks noGrp="1"/>
          </p:cNvSpPr>
          <p:nvPr>
            <p:ph type="body" sz="quarter" idx="18" hasCustomPrompt="1"/>
          </p:nvPr>
        </p:nvSpPr>
        <p:spPr bwMode="gray">
          <a:xfrm>
            <a:off x="2445242" y="3154395"/>
            <a:ext cx="7727832" cy="549211"/>
          </a:xfrm>
        </p:spPr>
        <p:txBody>
          <a:bodyPr anchor="ctr" anchorCtr="0"/>
          <a:lstStyle>
            <a:lvl1pPr marL="0" indent="0">
              <a:lnSpc>
                <a:spcPct val="90000"/>
              </a:lnSpc>
              <a:spcAft>
                <a:spcPts val="0"/>
              </a:spcAft>
              <a:buNone/>
              <a:defRPr sz="5400" b="1">
                <a:solidFill>
                  <a:schemeClr val="bg1"/>
                </a:solidFill>
              </a:defRPr>
            </a:lvl1pPr>
          </a:lstStyle>
          <a:p>
            <a:pPr lvl="0"/>
            <a:r>
              <a:rPr lang="de-DE" dirty="0"/>
              <a:t>Name des Kapitels</a:t>
            </a:r>
          </a:p>
        </p:txBody>
      </p:sp>
      <p:sp>
        <p:nvSpPr>
          <p:cNvPr id="24" name="Textplatzhalter 2">
            <a:extLst>
              <a:ext uri="{FF2B5EF4-FFF2-40B4-BE49-F238E27FC236}">
                <a16:creationId xmlns:a16="http://schemas.microsoft.com/office/drawing/2014/main" id="{B3CEADF4-2831-4674-B3DB-B622EBAF6BAA}"/>
              </a:ext>
            </a:extLst>
          </p:cNvPr>
          <p:cNvSpPr>
            <a:spLocks noGrp="1"/>
          </p:cNvSpPr>
          <p:nvPr>
            <p:ph type="body" sz="quarter" idx="19" hasCustomPrompt="1"/>
          </p:nvPr>
        </p:nvSpPr>
        <p:spPr>
          <a:xfrm>
            <a:off x="716239" y="3150983"/>
            <a:ext cx="964866" cy="515091"/>
          </a:xfrm>
        </p:spPr>
        <p:txBody>
          <a:bodyPr anchor="ctr"/>
          <a:lstStyle>
            <a:lvl1pPr marL="0" indent="0" algn="ctr">
              <a:buNone/>
              <a:defRPr sz="5400" b="1">
                <a:solidFill>
                  <a:schemeClr val="bg1"/>
                </a:solidFill>
              </a:defRPr>
            </a:lvl1pPr>
          </a:lstStyle>
          <a:p>
            <a:pPr lvl="0"/>
            <a:r>
              <a:rPr lang="de-DE" dirty="0"/>
              <a:t>XX</a:t>
            </a:r>
          </a:p>
        </p:txBody>
      </p:sp>
      <p:cxnSp>
        <p:nvCxnSpPr>
          <p:cNvPr id="25" name="Gerader Verbinder 24">
            <a:extLst>
              <a:ext uri="{FF2B5EF4-FFF2-40B4-BE49-F238E27FC236}">
                <a16:creationId xmlns:a16="http://schemas.microsoft.com/office/drawing/2014/main" id="{179C83D9-4B57-49D8-8E09-618B61368EC1}"/>
              </a:ext>
            </a:extLst>
          </p:cNvPr>
          <p:cNvCxnSpPr>
            <a:cxnSpLocks/>
          </p:cNvCxnSpPr>
          <p:nvPr userDrawn="1"/>
        </p:nvCxnSpPr>
        <p:spPr>
          <a:xfrm>
            <a:off x="2022608" y="2873610"/>
            <a:ext cx="0" cy="1110780"/>
          </a:xfrm>
          <a:prstGeom prst="line">
            <a:avLst/>
          </a:prstGeom>
          <a:ln w="38100">
            <a:solidFill>
              <a:schemeClr val="accent3"/>
            </a:solidFill>
            <a:tailEnd type="none"/>
          </a:ln>
        </p:spPr>
        <p:style>
          <a:lnRef idx="1">
            <a:schemeClr val="accent4"/>
          </a:lnRef>
          <a:fillRef idx="0">
            <a:schemeClr val="accent4"/>
          </a:fillRef>
          <a:effectRef idx="0">
            <a:schemeClr val="accent4"/>
          </a:effectRef>
          <a:fontRef idx="minor">
            <a:schemeClr val="tx1"/>
          </a:fontRef>
        </p:style>
      </p:cxnSp>
      <p:pic>
        <p:nvPicPr>
          <p:cNvPr id="22" name="Grafik 21">
            <a:extLst>
              <a:ext uri="{FF2B5EF4-FFF2-40B4-BE49-F238E27FC236}">
                <a16:creationId xmlns:a16="http://schemas.microsoft.com/office/drawing/2014/main" id="{B34ED466-1567-42BF-8E1E-52146F79E9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78370" y="292332"/>
            <a:ext cx="2416703" cy="373137"/>
          </a:xfrm>
          <a:prstGeom prst="rect">
            <a:avLst/>
          </a:prstGeom>
        </p:spPr>
      </p:pic>
    </p:spTree>
    <p:extLst>
      <p:ext uri="{BB962C8B-B14F-4D97-AF65-F5344CB8AC3E}">
        <p14:creationId xmlns:p14="http://schemas.microsoft.com/office/powerpoint/2010/main" val="29723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Inhalt"/>
          <p:cNvSpPr>
            <a:spLocks noGrp="1"/>
          </p:cNvSpPr>
          <p:nvPr>
            <p:ph type="body" idx="1"/>
          </p:nvPr>
        </p:nvSpPr>
        <p:spPr bwMode="gray">
          <a:xfrm>
            <a:off x="540000" y="2066400"/>
            <a:ext cx="11109600" cy="3960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en-US" dirty="0"/>
              <a:t>Sechste Ebene</a:t>
            </a:r>
          </a:p>
          <a:p>
            <a:pPr lvl="6"/>
            <a:r>
              <a:rPr lang="en-US" dirty="0"/>
              <a:t>Siebte Ebene</a:t>
            </a:r>
          </a:p>
          <a:p>
            <a:pPr lvl="7"/>
            <a:r>
              <a:rPr lang="en-US" dirty="0"/>
              <a:t>Achte Ebene</a:t>
            </a:r>
          </a:p>
          <a:p>
            <a:pPr lvl="8"/>
            <a:r>
              <a:rPr lang="en-US" dirty="0" err="1"/>
              <a:t>Neunte</a:t>
            </a:r>
            <a:r>
              <a:rPr lang="en-US" dirty="0"/>
              <a:t> </a:t>
            </a:r>
            <a:r>
              <a:rPr lang="en-US" dirty="0" err="1"/>
              <a:t>Ebene</a:t>
            </a:r>
            <a:endParaRPr lang="en-US" dirty="0"/>
          </a:p>
          <a:p>
            <a:pPr lvl="4"/>
            <a:endParaRPr lang="en-US" dirty="0"/>
          </a:p>
        </p:txBody>
      </p:sp>
      <p:sp>
        <p:nvSpPr>
          <p:cNvPr id="6" name="Foliennummer"/>
          <p:cNvSpPr>
            <a:spLocks noGrp="1"/>
          </p:cNvSpPr>
          <p:nvPr>
            <p:ph type="sldNum" sz="quarter" idx="4"/>
          </p:nvPr>
        </p:nvSpPr>
        <p:spPr bwMode="gray">
          <a:xfrm>
            <a:off x="11268407" y="6135466"/>
            <a:ext cx="381600" cy="359999"/>
          </a:xfrm>
          <a:prstGeom prst="rect">
            <a:avLst/>
          </a:prstGeom>
        </p:spPr>
        <p:txBody>
          <a:bodyPr vert="horz" lIns="0" tIns="0" rIns="0" bIns="0" rtlCol="0" anchor="b" anchorCtr="0"/>
          <a:lstStyle>
            <a:lvl1pPr algn="r">
              <a:defRPr sz="1400" b="1">
                <a:solidFill>
                  <a:schemeClr val="tx1"/>
                </a:solidFill>
                <a:effectLst/>
                <a:latin typeface="+mj-lt"/>
              </a:defRPr>
            </a:lvl1pPr>
          </a:lstStyle>
          <a:p>
            <a:fld id="{D7B3F35C-1FA6-418F-977A-033940DB0A97}" type="slidenum">
              <a:rPr lang="de-DE" smtClean="0"/>
              <a:pPr/>
              <a:t>‹Nr.›</a:t>
            </a:fld>
            <a:endParaRPr lang="de-DE" dirty="0"/>
          </a:p>
        </p:txBody>
      </p:sp>
      <p:grpSp>
        <p:nvGrpSpPr>
          <p:cNvPr id="4" name="Hilfslinie">
            <a:extLst>
              <a:ext uri="{FF2B5EF4-FFF2-40B4-BE49-F238E27FC236}">
                <a16:creationId xmlns:a16="http://schemas.microsoft.com/office/drawing/2014/main" id="{E4BA9972-0278-7CBC-8273-B61AC2761802}"/>
              </a:ext>
            </a:extLst>
          </p:cNvPr>
          <p:cNvGrpSpPr>
            <a:grpSpLocks noChangeAspect="1"/>
          </p:cNvGrpSpPr>
          <p:nvPr/>
        </p:nvGrpSpPr>
        <p:grpSpPr bwMode="gray">
          <a:xfrm>
            <a:off x="-737252" y="-737252"/>
            <a:ext cx="12386853" cy="7306577"/>
            <a:chOff x="-737252" y="-737252"/>
            <a:chExt cx="12386853" cy="7306577"/>
          </a:xfrm>
        </p:grpSpPr>
        <p:grpSp>
          <p:nvGrpSpPr>
            <p:cNvPr id="11" name="Hilfslinie"/>
            <p:cNvGrpSpPr/>
            <p:nvPr/>
          </p:nvGrpSpPr>
          <p:grpSpPr bwMode="gray">
            <a:xfrm>
              <a:off x="540001" y="-737252"/>
              <a:ext cx="900000" cy="720000"/>
              <a:chOff x="540001" y="-737252"/>
              <a:chExt cx="900000" cy="720000"/>
            </a:xfrm>
          </p:grpSpPr>
          <p:cxnSp>
            <p:nvCxnSpPr>
              <p:cNvPr id="24" name="Line"/>
              <p:cNvCxnSpPr/>
              <p:nvPr/>
            </p:nvCxnSpPr>
            <p:spPr bwMode="gray">
              <a:xfrm flipV="1">
                <a:off x="540002"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cNvSpPr txBox="1"/>
              <p:nvPr/>
            </p:nvSpPr>
            <p:spPr bwMode="gray">
              <a:xfrm>
                <a:off x="540001" y="-720000"/>
                <a:ext cx="900000" cy="540000"/>
              </a:xfrm>
              <a:prstGeom prst="rect">
                <a:avLst/>
              </a:prstGeom>
              <a:noFill/>
              <a:ln>
                <a:noFill/>
              </a:ln>
            </p:spPr>
            <p:txBody>
              <a:bodyPr wrap="square" lIns="72000" tIns="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12" name="Hilfslinie"/>
            <p:cNvGrpSpPr/>
            <p:nvPr/>
          </p:nvGrpSpPr>
          <p:grpSpPr bwMode="gray">
            <a:xfrm>
              <a:off x="10749601" y="-737252"/>
              <a:ext cx="900000" cy="720000"/>
              <a:chOff x="10749601" y="-737252"/>
              <a:chExt cx="900000" cy="720000"/>
            </a:xfrm>
          </p:grpSpPr>
          <p:cxnSp>
            <p:nvCxnSpPr>
              <p:cNvPr id="22" name="Line"/>
              <p:cNvCxnSpPr/>
              <p:nvPr/>
            </p:nvCxnSpPr>
            <p:spPr bwMode="gray">
              <a:xfrm flipV="1">
                <a:off x="11649601" y="-737252"/>
                <a:ext cx="0" cy="72000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
              <p:cNvSpPr txBox="1"/>
              <p:nvPr/>
            </p:nvSpPr>
            <p:spPr bwMode="gray">
              <a:xfrm>
                <a:off x="10749601" y="-720000"/>
                <a:ext cx="900000" cy="540000"/>
              </a:xfrm>
              <a:prstGeom prst="rect">
                <a:avLst/>
              </a:prstGeom>
              <a:noFill/>
              <a:ln>
                <a:noFill/>
              </a:ln>
            </p:spPr>
            <p:txBody>
              <a:bodyPr wrap="square" lIns="0" tIns="0" rIns="72000" bIns="0" rtlCol="0">
                <a:noAutofit/>
              </a:bodyPr>
              <a:lstStyle/>
              <a:p>
                <a:pPr algn="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15,42</a:t>
                </a:r>
              </a:p>
            </p:txBody>
          </p:sp>
        </p:grpSp>
        <p:grpSp>
          <p:nvGrpSpPr>
            <p:cNvPr id="13" name="Hilfslinie"/>
            <p:cNvGrpSpPr/>
            <p:nvPr/>
          </p:nvGrpSpPr>
          <p:grpSpPr bwMode="gray">
            <a:xfrm>
              <a:off x="-737252" y="432000"/>
              <a:ext cx="737252" cy="540000"/>
              <a:chOff x="-737252" y="432000"/>
              <a:chExt cx="737252" cy="540000"/>
            </a:xfrm>
          </p:grpSpPr>
          <p:cxnSp>
            <p:nvCxnSpPr>
              <p:cNvPr id="20" name="Line"/>
              <p:cNvCxnSpPr/>
              <p:nvPr/>
            </p:nvCxnSpPr>
            <p:spPr bwMode="gray">
              <a:xfrm>
                <a:off x="-737252" y="43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cNvSpPr txBox="1"/>
              <p:nvPr/>
            </p:nvSpPr>
            <p:spPr bwMode="gray">
              <a:xfrm>
                <a:off x="-720000" y="43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8,32</a:t>
                </a:r>
              </a:p>
            </p:txBody>
          </p:sp>
        </p:grpSp>
        <p:grpSp>
          <p:nvGrpSpPr>
            <p:cNvPr id="14" name="Hilfslinie"/>
            <p:cNvGrpSpPr/>
            <p:nvPr/>
          </p:nvGrpSpPr>
          <p:grpSpPr bwMode="gray">
            <a:xfrm>
              <a:off x="-737252" y="2066400"/>
              <a:ext cx="737252" cy="540000"/>
              <a:chOff x="-737252" y="1512000"/>
              <a:chExt cx="737252" cy="540000"/>
            </a:xfrm>
          </p:grpSpPr>
          <p:cxnSp>
            <p:nvCxnSpPr>
              <p:cNvPr id="18" name="Line"/>
              <p:cNvCxnSpPr/>
              <p:nvPr/>
            </p:nvCxnSpPr>
            <p:spPr bwMode="gray">
              <a:xfrm>
                <a:off x="-737252" y="15120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cNvSpPr txBox="1"/>
              <p:nvPr/>
            </p:nvSpPr>
            <p:spPr bwMode="gray">
              <a:xfrm>
                <a:off x="-720000" y="15120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3,79</a:t>
                </a:r>
              </a:p>
            </p:txBody>
          </p:sp>
        </p:grpSp>
        <p:grpSp>
          <p:nvGrpSpPr>
            <p:cNvPr id="15" name="Hilfslinie"/>
            <p:cNvGrpSpPr/>
            <p:nvPr/>
          </p:nvGrpSpPr>
          <p:grpSpPr bwMode="gray">
            <a:xfrm>
              <a:off x="-737252" y="6029325"/>
              <a:ext cx="737252" cy="540000"/>
              <a:chOff x="-737252" y="5810400"/>
              <a:chExt cx="737252" cy="540000"/>
            </a:xfrm>
          </p:grpSpPr>
          <p:cxnSp>
            <p:nvCxnSpPr>
              <p:cNvPr id="16" name="Line"/>
              <p:cNvCxnSpPr/>
              <p:nvPr/>
            </p:nvCxnSpPr>
            <p:spPr bwMode="gray">
              <a:xfrm>
                <a:off x="-737252" y="5810400"/>
                <a:ext cx="720000"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cNvSpPr txBox="1"/>
              <p:nvPr/>
            </p:nvSpPr>
            <p:spPr bwMode="gray">
              <a:xfrm>
                <a:off x="-720000" y="5810400"/>
                <a:ext cx="720000" cy="540000"/>
              </a:xfrm>
              <a:prstGeom prst="rect">
                <a:avLst/>
              </a:prstGeom>
              <a:noFill/>
              <a:ln>
                <a:noFill/>
              </a:ln>
            </p:spPr>
            <p:txBody>
              <a:bodyPr wrap="square" lIns="0" tIns="72000" rIns="0" bIns="0" rtlCol="0">
                <a:noAutofit/>
              </a:bodyPr>
              <a:lstStyle/>
              <a:p>
                <a:pPr>
                  <a:lnSpc>
                    <a:spcPct val="90000"/>
                  </a:lnSpc>
                  <a:spcAft>
                    <a:spcPts val="1000"/>
                  </a:spcAft>
                </a:pPr>
                <a:r>
                  <a:rPr lang="de-DE" sz="900" noProof="0" dirty="0">
                    <a:solidFill>
                      <a:schemeClr val="bg2">
                        <a:lumMod val="65000"/>
                      </a:schemeClr>
                    </a:solidFill>
                  </a:rPr>
                  <a:t>Position Hilfslinie</a:t>
                </a:r>
                <a:br>
                  <a:rPr lang="de-DE" sz="900" noProof="0" dirty="0">
                    <a:solidFill>
                      <a:schemeClr val="bg2">
                        <a:lumMod val="65000"/>
                      </a:schemeClr>
                    </a:solidFill>
                  </a:rPr>
                </a:br>
                <a:r>
                  <a:rPr lang="de-DE" sz="900" noProof="0" dirty="0">
                    <a:solidFill>
                      <a:schemeClr val="bg2">
                        <a:lumMod val="65000"/>
                      </a:schemeClr>
                    </a:solidFill>
                  </a:rPr>
                  <a:t>7,22</a:t>
                </a:r>
              </a:p>
            </p:txBody>
          </p:sp>
        </p:grpSp>
      </p:grpSp>
      <p:sp>
        <p:nvSpPr>
          <p:cNvPr id="8" name="Headline">
            <a:extLst>
              <a:ext uri="{FF2B5EF4-FFF2-40B4-BE49-F238E27FC236}">
                <a16:creationId xmlns:a16="http://schemas.microsoft.com/office/drawing/2014/main" id="{70881CB1-5926-472A-8574-E4B3B37AFADF}"/>
              </a:ext>
            </a:extLst>
          </p:cNvPr>
          <p:cNvSpPr>
            <a:spLocks noGrp="1"/>
          </p:cNvSpPr>
          <p:nvPr>
            <p:ph type="title"/>
          </p:nvPr>
        </p:nvSpPr>
        <p:spPr bwMode="gray">
          <a:xfrm>
            <a:off x="540406" y="720748"/>
            <a:ext cx="11109601" cy="864000"/>
          </a:xfrm>
          <a:prstGeom prst="rect">
            <a:avLst/>
          </a:prstGeom>
        </p:spPr>
        <p:txBody>
          <a:bodyPr vert="horz" lIns="0" tIns="0" rIns="0" bIns="0" rtlCol="0" anchor="t" anchorCtr="0">
            <a:noAutofit/>
          </a:bodyPr>
          <a:lstStyle/>
          <a:p>
            <a:r>
              <a:rPr lang="de-DE" dirty="0"/>
              <a:t>Mastertitelformat bearbeiten</a:t>
            </a:r>
            <a:endParaRPr lang="en-US" dirty="0"/>
          </a:p>
        </p:txBody>
      </p:sp>
      <p:pic>
        <p:nvPicPr>
          <p:cNvPr id="55" name="Logo">
            <a:extLst>
              <a:ext uri="{FF2B5EF4-FFF2-40B4-BE49-F238E27FC236}">
                <a16:creationId xmlns:a16="http://schemas.microsoft.com/office/drawing/2014/main" id="{C575B25C-F6D3-DB4C-7B25-3EC9BD4849C4}"/>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bwMode="gray">
          <a:xfrm>
            <a:off x="540000" y="6353675"/>
            <a:ext cx="900000" cy="142037"/>
          </a:xfrm>
          <a:prstGeom prst="rect">
            <a:avLst/>
          </a:prstGeom>
        </p:spPr>
      </p:pic>
    </p:spTree>
    <p:extLst>
      <p:ext uri="{BB962C8B-B14F-4D97-AF65-F5344CB8AC3E}">
        <p14:creationId xmlns:p14="http://schemas.microsoft.com/office/powerpoint/2010/main" val="3852807022"/>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710" r:id="rId3"/>
    <p:sldLayoutId id="2147483706" r:id="rId4"/>
    <p:sldLayoutId id="2147483656" r:id="rId5"/>
    <p:sldLayoutId id="2147483661" r:id="rId6"/>
    <p:sldLayoutId id="2147483660" r:id="rId7"/>
    <p:sldLayoutId id="2147483708" r:id="rId8"/>
    <p:sldLayoutId id="2147483689" r:id="rId9"/>
    <p:sldLayoutId id="2147483648" r:id="rId10"/>
    <p:sldLayoutId id="2147483652" r:id="rId11"/>
    <p:sldLayoutId id="2147483653" r:id="rId12"/>
    <p:sldLayoutId id="2147483654" r:id="rId13"/>
    <p:sldLayoutId id="2147483658" r:id="rId14"/>
    <p:sldLayoutId id="2147483665" r:id="rId15"/>
    <p:sldLayoutId id="2147483679" r:id="rId16"/>
    <p:sldLayoutId id="2147483666" r:id="rId17"/>
    <p:sldLayoutId id="2147483677" r:id="rId18"/>
    <p:sldLayoutId id="2147483683" r:id="rId19"/>
    <p:sldLayoutId id="2147483698" r:id="rId20"/>
    <p:sldLayoutId id="2147483699" r:id="rId21"/>
    <p:sldLayoutId id="2147483700" r:id="rId22"/>
    <p:sldLayoutId id="2147483701" r:id="rId23"/>
    <p:sldLayoutId id="2147483702" r:id="rId24"/>
    <p:sldLayoutId id="2147483704" r:id="rId25"/>
    <p:sldLayoutId id="2147483703" r:id="rId26"/>
    <p:sldLayoutId id="2147483705" r:id="rId27"/>
    <p:sldLayoutId id="2147483674" r:id="rId28"/>
    <p:sldLayoutId id="2147483668" r:id="rId29"/>
    <p:sldLayoutId id="2147483676" r:id="rId30"/>
    <p:sldLayoutId id="2147483680" r:id="rId31"/>
    <p:sldLayoutId id="2147483681" r:id="rId32"/>
    <p:sldLayoutId id="2147483711" r:id="rId33"/>
    <p:sldLayoutId id="2147483707"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2" userDrawn="1">
          <p15:clr>
            <a:srgbClr val="A4A3A4"/>
          </p15:clr>
        </p15:guide>
        <p15:guide id="2" orient="horz" pos="1300" userDrawn="1">
          <p15:clr>
            <a:srgbClr val="A4A3A4"/>
          </p15:clr>
        </p15:guide>
        <p15:guide id="3" pos="341" userDrawn="1">
          <p15:clr>
            <a:srgbClr val="A4A3A4"/>
          </p15:clr>
        </p15:guide>
        <p15:guide id="5" orient="horz" pos="3797" userDrawn="1">
          <p15:clr>
            <a:srgbClr val="A4A3A4"/>
          </p15:clr>
        </p15:guide>
        <p15:guide id="6" pos="733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2.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2.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01A97F-8BD5-4F3F-BCCC-D267E47C70AA}"/>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054A841B-3EEC-46B3-A799-6DB82652DCD9}"/>
              </a:ext>
            </a:extLst>
          </p:cNvPr>
          <p:cNvSpPr>
            <a:spLocks noGrp="1"/>
          </p:cNvSpPr>
          <p:nvPr>
            <p:ph type="body" sz="quarter" idx="15"/>
          </p:nvPr>
        </p:nvSpPr>
        <p:spPr>
          <a:xfrm>
            <a:off x="909637" y="2085947"/>
            <a:ext cx="1185288" cy="332830"/>
          </a:xfrm>
        </p:spPr>
        <p:txBody>
          <a:bodyPr/>
          <a:lstStyle/>
          <a:p>
            <a:r>
              <a:rPr lang="de-DE" dirty="0"/>
              <a:t>29.02.2024</a:t>
            </a:r>
          </a:p>
        </p:txBody>
      </p:sp>
      <p:sp>
        <p:nvSpPr>
          <p:cNvPr id="4" name="Textplatzhalter 3">
            <a:extLst>
              <a:ext uri="{FF2B5EF4-FFF2-40B4-BE49-F238E27FC236}">
                <a16:creationId xmlns:a16="http://schemas.microsoft.com/office/drawing/2014/main" id="{78D32AAA-3A1F-46D7-BB66-944F84BA8B4B}"/>
              </a:ext>
            </a:extLst>
          </p:cNvPr>
          <p:cNvSpPr>
            <a:spLocks noGrp="1"/>
          </p:cNvSpPr>
          <p:nvPr>
            <p:ph type="body" sz="quarter" idx="16"/>
          </p:nvPr>
        </p:nvSpPr>
        <p:spPr>
          <a:xfrm>
            <a:off x="909638" y="2578428"/>
            <a:ext cx="9046212" cy="1728353"/>
          </a:xfrm>
        </p:spPr>
        <p:txBody>
          <a:bodyPr/>
          <a:lstStyle/>
          <a:p>
            <a:r>
              <a:rPr lang="de-DE" dirty="0"/>
              <a:t>No.15 3D-X</a:t>
            </a:r>
          </a:p>
          <a:p>
            <a:r>
              <a:rPr lang="de-DE" dirty="0" err="1"/>
              <a:t>Product</a:t>
            </a:r>
            <a:r>
              <a:rPr lang="de-DE" dirty="0"/>
              <a:t> </a:t>
            </a:r>
            <a:r>
              <a:rPr lang="de-DE" dirty="0" err="1"/>
              <a:t>training</a:t>
            </a:r>
            <a:endParaRPr lang="de-DE" dirty="0"/>
          </a:p>
        </p:txBody>
      </p:sp>
    </p:spTree>
    <p:extLst>
      <p:ext uri="{BB962C8B-B14F-4D97-AF65-F5344CB8AC3E}">
        <p14:creationId xmlns:p14="http://schemas.microsoft.com/office/powerpoint/2010/main" val="32596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08A51AE2-0793-46A5-A0B6-C3DAA7D8C53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C29403EC-0171-44DB-9A0C-AF38F7269279}"/>
              </a:ext>
            </a:extLst>
          </p:cNvPr>
          <p:cNvSpPr>
            <a:spLocks noGrp="1"/>
          </p:cNvSpPr>
          <p:nvPr>
            <p:ph type="body" sz="quarter" idx="11"/>
          </p:nvPr>
        </p:nvSpPr>
        <p:spPr/>
        <p:txBody>
          <a:bodyPr/>
          <a:lstStyle/>
          <a:p>
            <a:r>
              <a:rPr lang="en-US" dirty="0"/>
              <a:t>How important is freedom of complaint to you?</a:t>
            </a:r>
          </a:p>
        </p:txBody>
      </p:sp>
      <p:sp>
        <p:nvSpPr>
          <p:cNvPr id="4" name="Textplatzhalter 3">
            <a:extLst>
              <a:ext uri="{FF2B5EF4-FFF2-40B4-BE49-F238E27FC236}">
                <a16:creationId xmlns:a16="http://schemas.microsoft.com/office/drawing/2014/main" id="{36173EB0-0055-4BE7-B349-46118560CB4E}"/>
              </a:ext>
            </a:extLst>
          </p:cNvPr>
          <p:cNvSpPr>
            <a:spLocks noGrp="1"/>
          </p:cNvSpPr>
          <p:nvPr>
            <p:ph type="body" sz="quarter" idx="12"/>
          </p:nvPr>
        </p:nvSpPr>
        <p:spPr/>
        <p:txBody>
          <a:bodyPr/>
          <a:lstStyle/>
          <a:p>
            <a:endParaRPr lang="de-DE"/>
          </a:p>
        </p:txBody>
      </p:sp>
      <p:sp>
        <p:nvSpPr>
          <p:cNvPr id="5" name="Foliennummernplatzhalter 4">
            <a:extLst>
              <a:ext uri="{FF2B5EF4-FFF2-40B4-BE49-F238E27FC236}">
                <a16:creationId xmlns:a16="http://schemas.microsoft.com/office/drawing/2014/main" id="{DF19FB92-3FE8-4129-8CF1-825E024B28A2}"/>
              </a:ext>
            </a:extLst>
          </p:cNvPr>
          <p:cNvSpPr>
            <a:spLocks noGrp="1"/>
          </p:cNvSpPr>
          <p:nvPr>
            <p:ph type="sldNum" sz="quarter" idx="14"/>
          </p:nvPr>
        </p:nvSpPr>
        <p:spPr/>
        <p:txBody>
          <a:bodyPr/>
          <a:lstStyle/>
          <a:p>
            <a:fld id="{02CEFE82-39F2-4F47-8A0C-D5AB3496FA5C}" type="slidenum">
              <a:rPr lang="de-DE" smtClean="0"/>
              <a:pPr/>
              <a:t>10</a:t>
            </a:fld>
            <a:endParaRPr lang="de-DE" dirty="0"/>
          </a:p>
        </p:txBody>
      </p:sp>
    </p:spTree>
    <p:extLst>
      <p:ext uri="{BB962C8B-B14F-4D97-AF65-F5344CB8AC3E}">
        <p14:creationId xmlns:p14="http://schemas.microsoft.com/office/powerpoint/2010/main" val="27568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1E471A70-9024-43FC-866B-A931A0B6A85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0" y="0"/>
            <a:ext cx="12190409" cy="6858000"/>
          </a:xfrm>
        </p:spPr>
      </p:pic>
      <p:sp>
        <p:nvSpPr>
          <p:cNvPr id="3" name="Textplatzhalter 2">
            <a:extLst>
              <a:ext uri="{FF2B5EF4-FFF2-40B4-BE49-F238E27FC236}">
                <a16:creationId xmlns:a16="http://schemas.microsoft.com/office/drawing/2014/main" id="{9B397163-C91D-4B21-91ED-956781C11575}"/>
              </a:ext>
            </a:extLst>
          </p:cNvPr>
          <p:cNvSpPr>
            <a:spLocks noGrp="1"/>
          </p:cNvSpPr>
          <p:nvPr>
            <p:ph type="body" sz="quarter" idx="11"/>
          </p:nvPr>
        </p:nvSpPr>
        <p:spPr/>
        <p:txBody>
          <a:bodyPr/>
          <a:lstStyle/>
          <a:p>
            <a:r>
              <a:rPr lang="en-US" dirty="0"/>
              <a:t>How important are short processing times to you?</a:t>
            </a:r>
          </a:p>
        </p:txBody>
      </p:sp>
      <p:sp>
        <p:nvSpPr>
          <p:cNvPr id="4" name="Textplatzhalter 3">
            <a:extLst>
              <a:ext uri="{FF2B5EF4-FFF2-40B4-BE49-F238E27FC236}">
                <a16:creationId xmlns:a16="http://schemas.microsoft.com/office/drawing/2014/main" id="{66039D5E-2D35-4850-94F3-6E2BEBA3261F}"/>
              </a:ext>
            </a:extLst>
          </p:cNvPr>
          <p:cNvSpPr>
            <a:spLocks noGrp="1"/>
          </p:cNvSpPr>
          <p:nvPr>
            <p:ph type="body" sz="quarter" idx="12"/>
          </p:nvPr>
        </p:nvSpPr>
        <p:spPr/>
        <p:txBody>
          <a:bodyPr/>
          <a:lstStyle/>
          <a:p>
            <a:endParaRPr lang="de-DE"/>
          </a:p>
        </p:txBody>
      </p:sp>
      <p:sp>
        <p:nvSpPr>
          <p:cNvPr id="5" name="Foliennummernplatzhalter 4">
            <a:extLst>
              <a:ext uri="{FF2B5EF4-FFF2-40B4-BE49-F238E27FC236}">
                <a16:creationId xmlns:a16="http://schemas.microsoft.com/office/drawing/2014/main" id="{5B723F75-474B-4208-A005-AB724F64C045}"/>
              </a:ext>
            </a:extLst>
          </p:cNvPr>
          <p:cNvSpPr>
            <a:spLocks noGrp="1"/>
          </p:cNvSpPr>
          <p:nvPr>
            <p:ph type="sldNum" sz="quarter" idx="14"/>
          </p:nvPr>
        </p:nvSpPr>
        <p:spPr/>
        <p:txBody>
          <a:bodyPr/>
          <a:lstStyle/>
          <a:p>
            <a:fld id="{02CEFE82-39F2-4F47-8A0C-D5AB3496FA5C}" type="slidenum">
              <a:rPr lang="de-DE" smtClean="0"/>
              <a:pPr/>
              <a:t>11</a:t>
            </a:fld>
            <a:endParaRPr lang="de-DE" dirty="0"/>
          </a:p>
        </p:txBody>
      </p:sp>
    </p:spTree>
    <p:extLst>
      <p:ext uri="{BB962C8B-B14F-4D97-AF65-F5344CB8AC3E}">
        <p14:creationId xmlns:p14="http://schemas.microsoft.com/office/powerpoint/2010/main" val="128477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66DD29-85A0-43FA-AAFC-E4CC67F5F11E}"/>
              </a:ext>
            </a:extLst>
          </p:cNvPr>
          <p:cNvSpPr>
            <a:spLocks noGrp="1"/>
          </p:cNvSpPr>
          <p:nvPr>
            <p:ph type="body" sz="quarter" idx="16"/>
          </p:nvPr>
        </p:nvSpPr>
        <p:spPr/>
        <p:txBody>
          <a:bodyPr/>
          <a:lstStyle/>
          <a:p>
            <a:r>
              <a:rPr lang="de-DE" dirty="0" err="1"/>
              <a:t>the</a:t>
            </a:r>
            <a:r>
              <a:rPr lang="de-DE" dirty="0"/>
              <a:t> Solution</a:t>
            </a:r>
          </a:p>
        </p:txBody>
      </p:sp>
      <p:sp>
        <p:nvSpPr>
          <p:cNvPr id="3" name="Textplatzhalter 2">
            <a:extLst>
              <a:ext uri="{FF2B5EF4-FFF2-40B4-BE49-F238E27FC236}">
                <a16:creationId xmlns:a16="http://schemas.microsoft.com/office/drawing/2014/main" id="{F867B2CD-FD8D-4559-8A9A-8C9FB782C6B2}"/>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2EDAACBE-667D-4531-8607-3F1582D4AC8A}"/>
              </a:ext>
            </a:extLst>
          </p:cNvPr>
          <p:cNvSpPr>
            <a:spLocks noGrp="1"/>
          </p:cNvSpPr>
          <p:nvPr>
            <p:ph type="body" sz="quarter" idx="24"/>
          </p:nvPr>
        </p:nvSpPr>
        <p:spPr/>
        <p:txBody>
          <a:bodyPr/>
          <a:lstStyle/>
          <a:p>
            <a:r>
              <a:rPr lang="de-DE" dirty="0"/>
              <a:t>02</a:t>
            </a:r>
          </a:p>
        </p:txBody>
      </p:sp>
      <p:sp>
        <p:nvSpPr>
          <p:cNvPr id="5" name="Textplatzhalter 4">
            <a:extLst>
              <a:ext uri="{FF2B5EF4-FFF2-40B4-BE49-F238E27FC236}">
                <a16:creationId xmlns:a16="http://schemas.microsoft.com/office/drawing/2014/main" id="{A3B6B329-C582-41F6-ABF1-7740B1E12302}"/>
              </a:ext>
            </a:extLst>
          </p:cNvPr>
          <p:cNvSpPr>
            <a:spLocks noGrp="1"/>
          </p:cNvSpPr>
          <p:nvPr>
            <p:ph type="body" sz="quarter" idx="25"/>
          </p:nvPr>
        </p:nvSpPr>
        <p:spPr/>
        <p:txBody>
          <a:bodyPr/>
          <a:lstStyle/>
          <a:p>
            <a:r>
              <a:rPr lang="de-DE" dirty="0"/>
              <a:t>02</a:t>
            </a:r>
          </a:p>
        </p:txBody>
      </p:sp>
    </p:spTree>
    <p:extLst>
      <p:ext uri="{BB962C8B-B14F-4D97-AF65-F5344CB8AC3E}">
        <p14:creationId xmlns:p14="http://schemas.microsoft.com/office/powerpoint/2010/main" val="57028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76762-F57A-4368-9916-9818C26418EE}"/>
              </a:ext>
            </a:extLst>
          </p:cNvPr>
          <p:cNvSpPr>
            <a:spLocks noGrp="1"/>
          </p:cNvSpPr>
          <p:nvPr>
            <p:ph type="title"/>
          </p:nvPr>
        </p:nvSpPr>
        <p:spPr/>
        <p:txBody>
          <a:bodyPr/>
          <a:lstStyle/>
          <a:p>
            <a:r>
              <a:rPr lang="de-DE" dirty="0"/>
              <a:t>No.15 3D-X</a:t>
            </a:r>
          </a:p>
        </p:txBody>
      </p:sp>
      <p:sp>
        <p:nvSpPr>
          <p:cNvPr id="4" name="Textplatzhalter 3">
            <a:extLst>
              <a:ext uri="{FF2B5EF4-FFF2-40B4-BE49-F238E27FC236}">
                <a16:creationId xmlns:a16="http://schemas.microsoft.com/office/drawing/2014/main" id="{A321E3D2-0531-42D6-800F-1DDA8E9B0E0B}"/>
              </a:ext>
            </a:extLst>
          </p:cNvPr>
          <p:cNvSpPr>
            <a:spLocks noGrp="1"/>
          </p:cNvSpPr>
          <p:nvPr>
            <p:ph type="body" sz="quarter" idx="13"/>
          </p:nvPr>
        </p:nvSpPr>
        <p:spPr/>
        <p:txBody>
          <a:bodyPr/>
          <a:lstStyle/>
          <a:p>
            <a:r>
              <a:rPr lang="de-DE" dirty="0"/>
              <a:t>The Solution</a:t>
            </a:r>
          </a:p>
        </p:txBody>
      </p:sp>
      <p:sp>
        <p:nvSpPr>
          <p:cNvPr id="5" name="Inhaltsplatzhalter 4">
            <a:extLst>
              <a:ext uri="{FF2B5EF4-FFF2-40B4-BE49-F238E27FC236}">
                <a16:creationId xmlns:a16="http://schemas.microsoft.com/office/drawing/2014/main" id="{9F9BAFB3-37E4-4CCF-92D4-4604881169E1}"/>
              </a:ext>
            </a:extLst>
          </p:cNvPr>
          <p:cNvSpPr>
            <a:spLocks noGrp="1"/>
          </p:cNvSpPr>
          <p:nvPr>
            <p:ph sz="quarter" idx="14"/>
          </p:nvPr>
        </p:nvSpPr>
        <p:spPr/>
        <p:txBody>
          <a:bodyPr/>
          <a:lstStyle/>
          <a:p>
            <a:pPr fontAlgn="base"/>
            <a:endParaRPr lang="de-DE" dirty="0"/>
          </a:p>
          <a:p>
            <a:pPr fontAlgn="base"/>
            <a:r>
              <a:rPr lang="en-US" dirty="0"/>
              <a:t>Whether 2-tier, 3-tier, towel or baking tray pull-out, the No. 15 3D-X makes perfect use of even the smallest niches.</a:t>
            </a:r>
            <a:br>
              <a:rPr lang="de-DE" dirty="0"/>
            </a:br>
            <a:endParaRPr lang="de-DE" dirty="0"/>
          </a:p>
        </p:txBody>
      </p:sp>
      <p:pic>
        <p:nvPicPr>
          <p:cNvPr id="24" name="Bildplatzhalter 23">
            <a:extLst>
              <a:ext uri="{FF2B5EF4-FFF2-40B4-BE49-F238E27FC236}">
                <a16:creationId xmlns:a16="http://schemas.microsoft.com/office/drawing/2014/main" id="{6DD5EA0F-4B79-40C4-8228-2BA2AC76BD4A}"/>
              </a:ext>
            </a:extLst>
          </p:cNvPr>
          <p:cNvPicPr>
            <a:picLocks noGrp="1" noChangeAspect="1"/>
          </p:cNvPicPr>
          <p:nvPr>
            <p:ph type="pic" sz="quarter" idx="28"/>
          </p:nvPr>
        </p:nvPicPr>
        <p:blipFill>
          <a:blip r:embed="rId2" cstate="print">
            <a:extLst>
              <a:ext uri="{28A0092B-C50C-407E-A947-70E740481C1C}">
                <a14:useLocalDpi xmlns:a14="http://schemas.microsoft.com/office/drawing/2010/main"/>
              </a:ext>
            </a:extLst>
          </a:blip>
          <a:srcRect/>
          <a:stretch>
            <a:fillRect/>
          </a:stretch>
        </p:blipFill>
        <p:spPr/>
      </p:pic>
      <p:pic>
        <p:nvPicPr>
          <p:cNvPr id="26" name="Bildplatzhalter 25">
            <a:extLst>
              <a:ext uri="{FF2B5EF4-FFF2-40B4-BE49-F238E27FC236}">
                <a16:creationId xmlns:a16="http://schemas.microsoft.com/office/drawing/2014/main" id="{163FC922-8615-43C7-A92C-2F414B132CE4}"/>
              </a:ext>
            </a:extLst>
          </p:cNvPr>
          <p:cNvPicPr>
            <a:picLocks noGrp="1" noChangeAspect="1"/>
          </p:cNvPicPr>
          <p:nvPr>
            <p:ph type="pic" sz="quarter" idx="31"/>
          </p:nvPr>
        </p:nvPicPr>
        <p:blipFill>
          <a:blip r:embed="rId3" cstate="print">
            <a:extLst>
              <a:ext uri="{28A0092B-C50C-407E-A947-70E740481C1C}">
                <a14:useLocalDpi xmlns:a14="http://schemas.microsoft.com/office/drawing/2010/main"/>
              </a:ext>
            </a:extLst>
          </a:blip>
          <a:srcRect/>
          <a:stretch>
            <a:fillRect/>
          </a:stretch>
        </p:blipFill>
        <p:spPr/>
      </p:pic>
      <p:pic>
        <p:nvPicPr>
          <p:cNvPr id="28" name="Bildplatzhalter 27">
            <a:extLst>
              <a:ext uri="{FF2B5EF4-FFF2-40B4-BE49-F238E27FC236}">
                <a16:creationId xmlns:a16="http://schemas.microsoft.com/office/drawing/2014/main" id="{27FED351-7DE9-438D-9A3B-A1F8BF84095C}"/>
              </a:ext>
            </a:extLst>
          </p:cNvPr>
          <p:cNvPicPr>
            <a:picLocks noGrp="1" noChangeAspect="1"/>
          </p:cNvPicPr>
          <p:nvPr>
            <p:ph type="pic" sz="quarter" idx="33"/>
          </p:nvPr>
        </p:nvPicPr>
        <p:blipFill>
          <a:blip r:embed="rId4" cstate="print">
            <a:extLst>
              <a:ext uri="{28A0092B-C50C-407E-A947-70E740481C1C}">
                <a14:useLocalDpi xmlns:a14="http://schemas.microsoft.com/office/drawing/2010/main"/>
              </a:ext>
            </a:extLst>
          </a:blip>
          <a:srcRect/>
          <a:stretch>
            <a:fillRect/>
          </a:stretch>
        </p:blipFill>
        <p:spPr/>
      </p:pic>
      <p:pic>
        <p:nvPicPr>
          <p:cNvPr id="30" name="Bildplatzhalter 29">
            <a:extLst>
              <a:ext uri="{FF2B5EF4-FFF2-40B4-BE49-F238E27FC236}">
                <a16:creationId xmlns:a16="http://schemas.microsoft.com/office/drawing/2014/main" id="{6276A683-0870-443C-9FCD-56F53F677101}"/>
              </a:ext>
            </a:extLst>
          </p:cNvPr>
          <p:cNvPicPr>
            <a:picLocks noGrp="1" noChangeAspect="1"/>
          </p:cNvPicPr>
          <p:nvPr>
            <p:ph type="pic" sz="quarter" idx="34"/>
          </p:nvPr>
        </p:nvPicPr>
        <p:blipFill>
          <a:blip r:embed="rId5" cstate="print">
            <a:extLst>
              <a:ext uri="{28A0092B-C50C-407E-A947-70E740481C1C}">
                <a14:useLocalDpi xmlns:a14="http://schemas.microsoft.com/office/drawing/2010/main"/>
              </a:ext>
            </a:extLst>
          </a:blip>
          <a:srcRect/>
          <a:stretch>
            <a:fillRect/>
          </a:stretch>
        </p:blipFill>
        <p:spPr/>
      </p:pic>
      <p:sp>
        <p:nvSpPr>
          <p:cNvPr id="3" name="Foliennummernplatzhalter 2">
            <a:extLst>
              <a:ext uri="{FF2B5EF4-FFF2-40B4-BE49-F238E27FC236}">
                <a16:creationId xmlns:a16="http://schemas.microsoft.com/office/drawing/2014/main" id="{040E78BB-42D9-4978-854F-61F3C58DEA6D}"/>
              </a:ext>
            </a:extLst>
          </p:cNvPr>
          <p:cNvSpPr>
            <a:spLocks noGrp="1"/>
          </p:cNvSpPr>
          <p:nvPr>
            <p:ph type="sldNum" sz="quarter" idx="4294967295"/>
          </p:nvPr>
        </p:nvSpPr>
        <p:spPr>
          <a:xfrm>
            <a:off x="11807825" y="6135688"/>
            <a:ext cx="382588" cy="360362"/>
          </a:xfrm>
        </p:spPr>
        <p:txBody>
          <a:bodyPr/>
          <a:lstStyle/>
          <a:p>
            <a:fld id="{02CEFE82-39F2-4F47-8A0C-D5AB3496FA5C}" type="slidenum">
              <a:rPr lang="de-DE" smtClean="0"/>
              <a:pPr/>
              <a:t>13</a:t>
            </a:fld>
            <a:endParaRPr lang="de-DE" dirty="0"/>
          </a:p>
        </p:txBody>
      </p:sp>
      <p:pic>
        <p:nvPicPr>
          <p:cNvPr id="10" name="Grafik 9">
            <a:extLst>
              <a:ext uri="{FF2B5EF4-FFF2-40B4-BE49-F238E27FC236}">
                <a16:creationId xmlns:a16="http://schemas.microsoft.com/office/drawing/2014/main" id="{7B3D8654-F121-4257-8C92-C82EC9B2C5C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5962" y="3498472"/>
            <a:ext cx="2571627" cy="2726195"/>
          </a:xfrm>
          <a:prstGeom prst="rect">
            <a:avLst/>
          </a:prstGeom>
        </p:spPr>
      </p:pic>
    </p:spTree>
    <p:extLst>
      <p:ext uri="{BB962C8B-B14F-4D97-AF65-F5344CB8AC3E}">
        <p14:creationId xmlns:p14="http://schemas.microsoft.com/office/powerpoint/2010/main" val="30326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AF5EBF3-9439-476F-92CA-759D7A714AE0}"/>
              </a:ext>
            </a:extLst>
          </p:cNvPr>
          <p:cNvSpPr>
            <a:spLocks noGrp="1"/>
          </p:cNvSpPr>
          <p:nvPr>
            <p:ph type="body" sz="quarter" idx="16"/>
          </p:nvPr>
        </p:nvSpPr>
        <p:spPr/>
        <p:txBody>
          <a:bodyPr/>
          <a:lstStyle/>
          <a:p>
            <a:r>
              <a:rPr lang="de-DE" dirty="0" err="1"/>
              <a:t>the</a:t>
            </a:r>
            <a:r>
              <a:rPr lang="de-DE" dirty="0"/>
              <a:t> Story</a:t>
            </a:r>
          </a:p>
        </p:txBody>
      </p:sp>
      <p:sp>
        <p:nvSpPr>
          <p:cNvPr id="3" name="Textplatzhalter 2">
            <a:extLst>
              <a:ext uri="{FF2B5EF4-FFF2-40B4-BE49-F238E27FC236}">
                <a16:creationId xmlns:a16="http://schemas.microsoft.com/office/drawing/2014/main" id="{3347F636-7D58-4DF5-BCAD-25EBE301B8FD}"/>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2BCC7B55-CE33-4548-A7D1-2CB9BDA34955}"/>
              </a:ext>
            </a:extLst>
          </p:cNvPr>
          <p:cNvSpPr>
            <a:spLocks noGrp="1"/>
          </p:cNvSpPr>
          <p:nvPr>
            <p:ph type="body" sz="quarter" idx="24"/>
          </p:nvPr>
        </p:nvSpPr>
        <p:spPr/>
        <p:txBody>
          <a:bodyPr/>
          <a:lstStyle/>
          <a:p>
            <a:r>
              <a:rPr lang="de-DE" dirty="0"/>
              <a:t>03</a:t>
            </a:r>
          </a:p>
        </p:txBody>
      </p:sp>
      <p:sp>
        <p:nvSpPr>
          <p:cNvPr id="5" name="Textplatzhalter 4">
            <a:extLst>
              <a:ext uri="{FF2B5EF4-FFF2-40B4-BE49-F238E27FC236}">
                <a16:creationId xmlns:a16="http://schemas.microsoft.com/office/drawing/2014/main" id="{C52D923F-C434-4B07-BFC9-D99B816A201A}"/>
              </a:ext>
            </a:extLst>
          </p:cNvPr>
          <p:cNvSpPr>
            <a:spLocks noGrp="1"/>
          </p:cNvSpPr>
          <p:nvPr>
            <p:ph type="body" sz="quarter" idx="25"/>
          </p:nvPr>
        </p:nvSpPr>
        <p:spPr/>
        <p:txBody>
          <a:bodyPr/>
          <a:lstStyle/>
          <a:p>
            <a:r>
              <a:rPr lang="de-DE" dirty="0"/>
              <a:t>03</a:t>
            </a:r>
          </a:p>
        </p:txBody>
      </p:sp>
    </p:spTree>
    <p:extLst>
      <p:ext uri="{BB962C8B-B14F-4D97-AF65-F5344CB8AC3E}">
        <p14:creationId xmlns:p14="http://schemas.microsoft.com/office/powerpoint/2010/main" val="1715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FA06E-F85B-451B-A3A6-54B6B21D454F}"/>
              </a:ext>
            </a:extLst>
          </p:cNvPr>
          <p:cNvSpPr>
            <a:spLocks noGrp="1"/>
          </p:cNvSpPr>
          <p:nvPr>
            <p:ph type="title"/>
          </p:nvPr>
        </p:nvSpPr>
        <p:spPr/>
        <p:txBody>
          <a:bodyPr/>
          <a:lstStyle/>
          <a:p>
            <a:pPr fontAlgn="base"/>
            <a:r>
              <a:rPr lang="en-US" dirty="0"/>
              <a:t>Every centimeter counts – No.15 3D-X makes the gap into space!</a:t>
            </a:r>
          </a:p>
        </p:txBody>
      </p:sp>
      <p:sp>
        <p:nvSpPr>
          <p:cNvPr id="3" name="Foliennummernplatzhalter 2">
            <a:extLst>
              <a:ext uri="{FF2B5EF4-FFF2-40B4-BE49-F238E27FC236}">
                <a16:creationId xmlns:a16="http://schemas.microsoft.com/office/drawing/2014/main" id="{CEF5EFA7-BACD-4DCA-A53E-40BFCD55767F}"/>
              </a:ext>
            </a:extLst>
          </p:cNvPr>
          <p:cNvSpPr>
            <a:spLocks noGrp="1"/>
          </p:cNvSpPr>
          <p:nvPr>
            <p:ph type="sldNum" sz="quarter" idx="11"/>
          </p:nvPr>
        </p:nvSpPr>
        <p:spPr/>
        <p:txBody>
          <a:bodyPr/>
          <a:lstStyle/>
          <a:p>
            <a:fld id="{02CEFE82-39F2-4F47-8A0C-D5AB3496FA5C}" type="slidenum">
              <a:rPr lang="de-DE" smtClean="0"/>
              <a:pPr/>
              <a:t>15</a:t>
            </a:fld>
            <a:endParaRPr lang="de-DE" dirty="0"/>
          </a:p>
        </p:txBody>
      </p:sp>
      <p:sp>
        <p:nvSpPr>
          <p:cNvPr id="4" name="Textplatzhalter 3">
            <a:extLst>
              <a:ext uri="{FF2B5EF4-FFF2-40B4-BE49-F238E27FC236}">
                <a16:creationId xmlns:a16="http://schemas.microsoft.com/office/drawing/2014/main" id="{5A893622-3D65-4BD7-A1BA-E2B8E292EB10}"/>
              </a:ext>
            </a:extLst>
          </p:cNvPr>
          <p:cNvSpPr>
            <a:spLocks noGrp="1"/>
          </p:cNvSpPr>
          <p:nvPr>
            <p:ph type="body" sz="quarter" idx="13"/>
          </p:nvPr>
        </p:nvSpPr>
        <p:spPr/>
        <p:txBody>
          <a:bodyPr/>
          <a:lstStyle/>
          <a:p>
            <a:r>
              <a:rPr lang="de-DE" dirty="0" err="1"/>
              <a:t>the</a:t>
            </a:r>
            <a:r>
              <a:rPr lang="de-DE" dirty="0"/>
              <a:t> Story</a:t>
            </a:r>
          </a:p>
        </p:txBody>
      </p:sp>
      <p:sp>
        <p:nvSpPr>
          <p:cNvPr id="5" name="Inhaltsplatzhalter 4">
            <a:extLst>
              <a:ext uri="{FF2B5EF4-FFF2-40B4-BE49-F238E27FC236}">
                <a16:creationId xmlns:a16="http://schemas.microsoft.com/office/drawing/2014/main" id="{5D7B4379-D9AA-4FD0-8B98-82B380DF4EA5}"/>
              </a:ext>
            </a:extLst>
          </p:cNvPr>
          <p:cNvSpPr>
            <a:spLocks noGrp="1"/>
          </p:cNvSpPr>
          <p:nvPr>
            <p:ph sz="quarter" idx="14"/>
          </p:nvPr>
        </p:nvSpPr>
        <p:spPr/>
        <p:txBody>
          <a:bodyPr/>
          <a:lstStyle/>
          <a:p>
            <a:pPr fontAlgn="base"/>
            <a:r>
              <a:rPr lang="en-US" dirty="0"/>
              <a:t>Kitchen planning is almost complete, but there is a gap in the corner. What now? Install a provisional device or leave the gap completely unused?</a:t>
            </a:r>
          </a:p>
          <a:p>
            <a:pPr fontAlgn="base"/>
            <a:r>
              <a:rPr lang="en-US" dirty="0"/>
              <a:t>The No.15 3D-X fills gaps easily and allows you to make storage space flexible and optimally usable during planning. With the No.15 3D-X you have all the freedom in kitchen planning.</a:t>
            </a:r>
          </a:p>
          <a:p>
            <a:pPr fontAlgn="base"/>
            <a:r>
              <a:rPr lang="en-US" dirty="0"/>
              <a:t>Thanks to its attractive “column design”, No.15 3D-X can be used to set additional visual accents in the kitchen front.</a:t>
            </a:r>
          </a:p>
          <a:p>
            <a:pPr marL="0" indent="0" fontAlgn="base">
              <a:buNone/>
            </a:pPr>
            <a:endParaRPr lang="en-US" dirty="0"/>
          </a:p>
        </p:txBody>
      </p:sp>
      <p:pic>
        <p:nvPicPr>
          <p:cNvPr id="10" name="Inhaltsplatzhalter 9">
            <a:extLst>
              <a:ext uri="{FF2B5EF4-FFF2-40B4-BE49-F238E27FC236}">
                <a16:creationId xmlns:a16="http://schemas.microsoft.com/office/drawing/2014/main" id="{4D5355AE-BDA1-47FB-B9E7-3B534599B31F}"/>
              </a:ext>
            </a:extLst>
          </p:cNvPr>
          <p:cNvPicPr>
            <a:picLocks noGrp="1" noChangeAspect="1"/>
          </p:cNvPicPr>
          <p:nvPr>
            <p:ph sz="quarter" idx="15"/>
          </p:nvPr>
        </p:nvPicPr>
        <p:blipFill>
          <a:blip r:embed="rId2"/>
          <a:stretch>
            <a:fillRect/>
          </a:stretch>
        </p:blipFill>
        <p:spPr>
          <a:xfrm>
            <a:off x="6365208" y="1785352"/>
            <a:ext cx="4501289" cy="4710113"/>
          </a:xfrm>
        </p:spPr>
      </p:pic>
    </p:spTree>
    <p:extLst>
      <p:ext uri="{BB962C8B-B14F-4D97-AF65-F5344CB8AC3E}">
        <p14:creationId xmlns:p14="http://schemas.microsoft.com/office/powerpoint/2010/main" val="2237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4666F-C162-41A8-8B92-DC9CA06F3A49}"/>
              </a:ext>
            </a:extLst>
          </p:cNvPr>
          <p:cNvSpPr>
            <a:spLocks noGrp="1"/>
          </p:cNvSpPr>
          <p:nvPr>
            <p:ph type="title"/>
          </p:nvPr>
        </p:nvSpPr>
        <p:spPr/>
        <p:txBody>
          <a:bodyPr/>
          <a:lstStyle/>
          <a:p>
            <a:pPr fontAlgn="base"/>
            <a:r>
              <a:rPr lang="it-IT" dirty="0"/>
              <a:t>No.15 3D-X – a </a:t>
            </a:r>
            <a:r>
              <a:rPr lang="it-IT" dirty="0" err="1"/>
              <a:t>specialist</a:t>
            </a:r>
            <a:endParaRPr lang="it-IT" dirty="0"/>
          </a:p>
        </p:txBody>
      </p:sp>
      <p:sp>
        <p:nvSpPr>
          <p:cNvPr id="3" name="Foliennummernplatzhalter 2">
            <a:extLst>
              <a:ext uri="{FF2B5EF4-FFF2-40B4-BE49-F238E27FC236}">
                <a16:creationId xmlns:a16="http://schemas.microsoft.com/office/drawing/2014/main" id="{52C2A779-7F5D-480E-B711-BBAB65054E95}"/>
              </a:ext>
            </a:extLst>
          </p:cNvPr>
          <p:cNvSpPr>
            <a:spLocks noGrp="1"/>
          </p:cNvSpPr>
          <p:nvPr>
            <p:ph type="sldNum" sz="quarter" idx="11"/>
          </p:nvPr>
        </p:nvSpPr>
        <p:spPr/>
        <p:txBody>
          <a:bodyPr/>
          <a:lstStyle/>
          <a:p>
            <a:fld id="{02CEFE82-39F2-4F47-8A0C-D5AB3496FA5C}" type="slidenum">
              <a:rPr lang="de-DE" smtClean="0"/>
              <a:pPr/>
              <a:t>16</a:t>
            </a:fld>
            <a:endParaRPr lang="de-DE" dirty="0"/>
          </a:p>
        </p:txBody>
      </p:sp>
      <p:sp>
        <p:nvSpPr>
          <p:cNvPr id="4" name="Textplatzhalter 3">
            <a:extLst>
              <a:ext uri="{FF2B5EF4-FFF2-40B4-BE49-F238E27FC236}">
                <a16:creationId xmlns:a16="http://schemas.microsoft.com/office/drawing/2014/main" id="{A8C1ACCE-3BE1-4AF2-8DF9-C419535DF9FB}"/>
              </a:ext>
            </a:extLst>
          </p:cNvPr>
          <p:cNvSpPr>
            <a:spLocks noGrp="1"/>
          </p:cNvSpPr>
          <p:nvPr>
            <p:ph type="body" sz="quarter" idx="13"/>
          </p:nvPr>
        </p:nvSpPr>
        <p:spPr/>
        <p:txBody>
          <a:bodyPr/>
          <a:lstStyle/>
          <a:p>
            <a:r>
              <a:rPr lang="de-DE"/>
              <a:t>the Story</a:t>
            </a:r>
            <a:endParaRPr lang="de-DE" dirty="0"/>
          </a:p>
        </p:txBody>
      </p:sp>
      <p:sp>
        <p:nvSpPr>
          <p:cNvPr id="5" name="Inhaltsplatzhalter 4">
            <a:extLst>
              <a:ext uri="{FF2B5EF4-FFF2-40B4-BE49-F238E27FC236}">
                <a16:creationId xmlns:a16="http://schemas.microsoft.com/office/drawing/2014/main" id="{3A939CEA-03EF-4FAA-B545-C6663E0C819A}"/>
              </a:ext>
            </a:extLst>
          </p:cNvPr>
          <p:cNvSpPr>
            <a:spLocks noGrp="1"/>
          </p:cNvSpPr>
          <p:nvPr>
            <p:ph sz="quarter" idx="14"/>
          </p:nvPr>
        </p:nvSpPr>
        <p:spPr/>
        <p:txBody>
          <a:bodyPr/>
          <a:lstStyle/>
          <a:p>
            <a:pPr fontAlgn="base"/>
            <a:r>
              <a:rPr lang="en-US" dirty="0"/>
              <a:t>Do the dishes quickly, but where to put the wet towel? Hang over the stove or just leave it in the sink. Neither are optimal solutions.</a:t>
            </a:r>
          </a:p>
          <a:p>
            <a:pPr fontAlgn="base"/>
            <a:r>
              <a:rPr lang="en-US" dirty="0"/>
              <a:t>This is remedied by the No.15 3D-X. Simply hang the damp towels on the towel holder and they will have disappeared from view and can dry until you can get them out again the next time you use them.</a:t>
            </a:r>
          </a:p>
          <a:p>
            <a:pPr fontAlgn="base"/>
            <a:r>
              <a:rPr lang="de-DE" dirty="0"/>
              <a:t>Fast and easy.</a:t>
            </a:r>
          </a:p>
          <a:p>
            <a:pPr fontAlgn="base"/>
            <a:endParaRPr lang="de-DE" dirty="0"/>
          </a:p>
        </p:txBody>
      </p:sp>
      <p:pic>
        <p:nvPicPr>
          <p:cNvPr id="10" name="Inhaltsplatzhalter 9">
            <a:extLst>
              <a:ext uri="{FF2B5EF4-FFF2-40B4-BE49-F238E27FC236}">
                <a16:creationId xmlns:a16="http://schemas.microsoft.com/office/drawing/2014/main" id="{E19281A9-C10E-45B8-B631-A2EE619F786A}"/>
              </a:ext>
            </a:extLst>
          </p:cNvPr>
          <p:cNvPicPr>
            <a:picLocks noGrp="1" noChangeAspect="1"/>
          </p:cNvPicPr>
          <p:nvPr>
            <p:ph sz="quarter" idx="15"/>
          </p:nvPr>
        </p:nvPicPr>
        <p:blipFill>
          <a:blip r:embed="rId2"/>
          <a:stretch>
            <a:fillRect/>
          </a:stretch>
        </p:blipFill>
        <p:spPr>
          <a:xfrm>
            <a:off x="7143750" y="1334593"/>
            <a:ext cx="3518059" cy="4690745"/>
          </a:xfrm>
        </p:spPr>
      </p:pic>
    </p:spTree>
    <p:extLst>
      <p:ext uri="{BB962C8B-B14F-4D97-AF65-F5344CB8AC3E}">
        <p14:creationId xmlns:p14="http://schemas.microsoft.com/office/powerpoint/2010/main" val="56342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61ED7-FD97-4BB2-BE27-40D36B6FDD99}"/>
              </a:ext>
            </a:extLst>
          </p:cNvPr>
          <p:cNvSpPr>
            <a:spLocks noGrp="1"/>
          </p:cNvSpPr>
          <p:nvPr>
            <p:ph type="title"/>
          </p:nvPr>
        </p:nvSpPr>
        <p:spPr/>
        <p:txBody>
          <a:bodyPr/>
          <a:lstStyle/>
          <a:p>
            <a:pPr fontAlgn="base"/>
            <a:r>
              <a:rPr lang="de-DE" dirty="0"/>
              <a:t>Installation </a:t>
            </a:r>
            <a:r>
              <a:rPr lang="de-DE" dirty="0" err="1"/>
              <a:t>made</a:t>
            </a:r>
            <a:r>
              <a:rPr lang="de-DE" dirty="0"/>
              <a:t> easy</a:t>
            </a:r>
          </a:p>
        </p:txBody>
      </p:sp>
      <p:sp>
        <p:nvSpPr>
          <p:cNvPr id="3" name="Foliennummernplatzhalter 2">
            <a:extLst>
              <a:ext uri="{FF2B5EF4-FFF2-40B4-BE49-F238E27FC236}">
                <a16:creationId xmlns:a16="http://schemas.microsoft.com/office/drawing/2014/main" id="{D86173D1-E600-4B26-BAA4-7BD6F004CCC7}"/>
              </a:ext>
            </a:extLst>
          </p:cNvPr>
          <p:cNvSpPr>
            <a:spLocks noGrp="1"/>
          </p:cNvSpPr>
          <p:nvPr>
            <p:ph type="sldNum" sz="quarter" idx="11"/>
          </p:nvPr>
        </p:nvSpPr>
        <p:spPr/>
        <p:txBody>
          <a:bodyPr/>
          <a:lstStyle/>
          <a:p>
            <a:fld id="{02CEFE82-39F2-4F47-8A0C-D5AB3496FA5C}" type="slidenum">
              <a:rPr lang="de-DE" smtClean="0"/>
              <a:pPr/>
              <a:t>17</a:t>
            </a:fld>
            <a:endParaRPr lang="de-DE" dirty="0"/>
          </a:p>
        </p:txBody>
      </p:sp>
      <p:sp>
        <p:nvSpPr>
          <p:cNvPr id="4" name="Textplatzhalter 3">
            <a:extLst>
              <a:ext uri="{FF2B5EF4-FFF2-40B4-BE49-F238E27FC236}">
                <a16:creationId xmlns:a16="http://schemas.microsoft.com/office/drawing/2014/main" id="{316E6CB8-1568-4E7E-8F1E-B4A64CD26A15}"/>
              </a:ext>
            </a:extLst>
          </p:cNvPr>
          <p:cNvSpPr>
            <a:spLocks noGrp="1"/>
          </p:cNvSpPr>
          <p:nvPr>
            <p:ph type="body" sz="quarter" idx="13"/>
          </p:nvPr>
        </p:nvSpPr>
        <p:spPr/>
        <p:txBody>
          <a:bodyPr/>
          <a:lstStyle/>
          <a:p>
            <a:r>
              <a:rPr lang="de-DE"/>
              <a:t>the Story</a:t>
            </a:r>
            <a:endParaRPr lang="de-DE" dirty="0"/>
          </a:p>
        </p:txBody>
      </p:sp>
      <p:sp>
        <p:nvSpPr>
          <p:cNvPr id="5" name="Inhaltsplatzhalter 4">
            <a:extLst>
              <a:ext uri="{FF2B5EF4-FFF2-40B4-BE49-F238E27FC236}">
                <a16:creationId xmlns:a16="http://schemas.microsoft.com/office/drawing/2014/main" id="{A0C3BA72-D318-4CA4-B1DA-65AB8403C9E4}"/>
              </a:ext>
            </a:extLst>
          </p:cNvPr>
          <p:cNvSpPr>
            <a:spLocks noGrp="1"/>
          </p:cNvSpPr>
          <p:nvPr>
            <p:ph sz="quarter" idx="14"/>
          </p:nvPr>
        </p:nvSpPr>
        <p:spPr/>
        <p:txBody>
          <a:bodyPr/>
          <a:lstStyle/>
          <a:p>
            <a:pPr fontAlgn="base"/>
            <a:r>
              <a:rPr lang="en-US" dirty="0"/>
              <a:t>The old fitting is getting old and needs to be replaced or you want to replace simple shelves with a comfortable fitting. But is it that easy?</a:t>
            </a:r>
          </a:p>
          <a:p>
            <a:pPr fontAlgn="base"/>
            <a:r>
              <a:rPr lang="en-US" dirty="0"/>
              <a:t>No.15 3D-X has “</a:t>
            </a:r>
            <a:r>
              <a:rPr lang="en-US" dirty="0" err="1"/>
              <a:t>Clickfixx</a:t>
            </a:r>
            <a:r>
              <a:rPr lang="en-US" dirty="0"/>
              <a:t>” so the fitting can be easily mounted on the pull-out rails and the front. With the 3D real-time front setting, the front image is perfectly set within a few seconds.</a:t>
            </a:r>
          </a:p>
          <a:p>
            <a:pPr fontAlgn="base"/>
            <a:r>
              <a:rPr lang="en-US" dirty="0"/>
              <a:t>Simple and convenient – without tools and mechanics!</a:t>
            </a:r>
          </a:p>
          <a:p>
            <a:pPr fontAlgn="base"/>
            <a:endParaRPr lang="en-US" dirty="0"/>
          </a:p>
          <a:p>
            <a:pPr marL="0" indent="0">
              <a:buNone/>
            </a:pPr>
            <a:endParaRPr lang="de-DE" dirty="0"/>
          </a:p>
        </p:txBody>
      </p:sp>
      <p:pic>
        <p:nvPicPr>
          <p:cNvPr id="8" name="Inhaltsplatzhalter 7">
            <a:extLst>
              <a:ext uri="{FF2B5EF4-FFF2-40B4-BE49-F238E27FC236}">
                <a16:creationId xmlns:a16="http://schemas.microsoft.com/office/drawing/2014/main" id="{61CBF68E-6BAE-4224-A9F5-0708360E3237}"/>
              </a:ext>
            </a:extLst>
          </p:cNvPr>
          <p:cNvPicPr>
            <a:picLocks noGrp="1" noChangeAspect="1"/>
          </p:cNvPicPr>
          <p:nvPr>
            <p:ph sz="quarter" idx="15"/>
          </p:nvPr>
        </p:nvPicPr>
        <p:blipFill>
          <a:blip r:embed="rId2" cstate="print">
            <a:extLst>
              <a:ext uri="{28A0092B-C50C-407E-A947-70E740481C1C}">
                <a14:useLocalDpi xmlns:a14="http://schemas.microsoft.com/office/drawing/2010/main"/>
              </a:ext>
            </a:extLst>
          </a:blip>
          <a:stretch>
            <a:fillRect/>
          </a:stretch>
        </p:blipFill>
        <p:spPr>
          <a:xfrm>
            <a:off x="6561106" y="518625"/>
            <a:ext cx="4379976" cy="3291840"/>
          </a:xfrm>
        </p:spPr>
      </p:pic>
      <p:pic>
        <p:nvPicPr>
          <p:cNvPr id="10" name="Grafik 9">
            <a:extLst>
              <a:ext uri="{FF2B5EF4-FFF2-40B4-BE49-F238E27FC236}">
                <a16:creationId xmlns:a16="http://schemas.microsoft.com/office/drawing/2014/main" id="{DB54921D-51D1-4369-9F4E-3A6864334B31}"/>
              </a:ext>
            </a:extLst>
          </p:cNvPr>
          <p:cNvPicPr>
            <a:picLocks noChangeAspect="1"/>
          </p:cNvPicPr>
          <p:nvPr/>
        </p:nvPicPr>
        <p:blipFill>
          <a:blip r:embed="rId3"/>
          <a:stretch>
            <a:fillRect/>
          </a:stretch>
        </p:blipFill>
        <p:spPr>
          <a:xfrm>
            <a:off x="6561106" y="3591174"/>
            <a:ext cx="4379977" cy="2544292"/>
          </a:xfrm>
          <a:prstGeom prst="rect">
            <a:avLst/>
          </a:prstGeom>
        </p:spPr>
      </p:pic>
    </p:spTree>
    <p:extLst>
      <p:ext uri="{BB962C8B-B14F-4D97-AF65-F5344CB8AC3E}">
        <p14:creationId xmlns:p14="http://schemas.microsoft.com/office/powerpoint/2010/main" val="40231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4B7D9-61A3-4778-9E32-4AAECE90357B}"/>
              </a:ext>
            </a:extLst>
          </p:cNvPr>
          <p:cNvSpPr>
            <a:spLocks noGrp="1"/>
          </p:cNvSpPr>
          <p:nvPr>
            <p:ph type="body" sz="quarter" idx="16"/>
          </p:nvPr>
        </p:nvSpPr>
        <p:spPr/>
        <p:txBody>
          <a:bodyPr/>
          <a:lstStyle/>
          <a:p>
            <a:r>
              <a:rPr lang="de-DE" dirty="0" err="1"/>
              <a:t>the</a:t>
            </a:r>
            <a:r>
              <a:rPr lang="de-DE" dirty="0"/>
              <a:t> Benefit</a:t>
            </a:r>
          </a:p>
        </p:txBody>
      </p:sp>
      <p:sp>
        <p:nvSpPr>
          <p:cNvPr id="3" name="Textplatzhalter 2">
            <a:extLst>
              <a:ext uri="{FF2B5EF4-FFF2-40B4-BE49-F238E27FC236}">
                <a16:creationId xmlns:a16="http://schemas.microsoft.com/office/drawing/2014/main" id="{D62B4FFA-5455-4097-A80A-9126A0B01C9F}"/>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C57DA54A-1816-48AE-8B91-083F7DEB82BF}"/>
              </a:ext>
            </a:extLst>
          </p:cNvPr>
          <p:cNvSpPr>
            <a:spLocks noGrp="1"/>
          </p:cNvSpPr>
          <p:nvPr>
            <p:ph type="body" sz="quarter" idx="24"/>
          </p:nvPr>
        </p:nvSpPr>
        <p:spPr/>
        <p:txBody>
          <a:bodyPr/>
          <a:lstStyle/>
          <a:p>
            <a:r>
              <a:rPr lang="de-DE" dirty="0"/>
              <a:t>04</a:t>
            </a:r>
          </a:p>
        </p:txBody>
      </p:sp>
      <p:sp>
        <p:nvSpPr>
          <p:cNvPr id="5" name="Textplatzhalter 4">
            <a:extLst>
              <a:ext uri="{FF2B5EF4-FFF2-40B4-BE49-F238E27FC236}">
                <a16:creationId xmlns:a16="http://schemas.microsoft.com/office/drawing/2014/main" id="{551D38B0-ED13-4D94-A5C2-DC1C96C6D89E}"/>
              </a:ext>
            </a:extLst>
          </p:cNvPr>
          <p:cNvSpPr>
            <a:spLocks noGrp="1"/>
          </p:cNvSpPr>
          <p:nvPr>
            <p:ph type="body" sz="quarter" idx="25"/>
          </p:nvPr>
        </p:nvSpPr>
        <p:spPr/>
        <p:txBody>
          <a:bodyPr/>
          <a:lstStyle/>
          <a:p>
            <a:r>
              <a:rPr lang="de-DE" dirty="0"/>
              <a:t>04</a:t>
            </a:r>
          </a:p>
        </p:txBody>
      </p:sp>
    </p:spTree>
    <p:extLst>
      <p:ext uri="{BB962C8B-B14F-4D97-AF65-F5344CB8AC3E}">
        <p14:creationId xmlns:p14="http://schemas.microsoft.com/office/powerpoint/2010/main" val="4343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F3EF-8116-4FAB-A13F-7FC17F810B20}"/>
              </a:ext>
            </a:extLst>
          </p:cNvPr>
          <p:cNvSpPr>
            <a:spLocks noGrp="1"/>
          </p:cNvSpPr>
          <p:nvPr>
            <p:ph type="title"/>
          </p:nvPr>
        </p:nvSpPr>
        <p:spPr/>
        <p:txBody>
          <a:bodyPr/>
          <a:lstStyle/>
          <a:p>
            <a:r>
              <a:rPr lang="de-DE" dirty="0"/>
              <a:t>Optimal </a:t>
            </a:r>
            <a:r>
              <a:rPr lang="de-DE" dirty="0" err="1"/>
              <a:t>width</a:t>
            </a:r>
            <a:r>
              <a:rPr lang="de-DE" dirty="0"/>
              <a:t> </a:t>
            </a:r>
            <a:r>
              <a:rPr lang="de-DE" dirty="0" err="1"/>
              <a:t>utilization</a:t>
            </a:r>
            <a:r>
              <a:rPr lang="de-DE" dirty="0"/>
              <a:t> </a:t>
            </a:r>
            <a:br>
              <a:rPr lang="de-DE" dirty="0"/>
            </a:br>
            <a:endParaRPr lang="de-DE" dirty="0"/>
          </a:p>
        </p:txBody>
      </p:sp>
      <p:sp>
        <p:nvSpPr>
          <p:cNvPr id="3" name="Foliennummernplatzhalter 2">
            <a:extLst>
              <a:ext uri="{FF2B5EF4-FFF2-40B4-BE49-F238E27FC236}">
                <a16:creationId xmlns:a16="http://schemas.microsoft.com/office/drawing/2014/main" id="{81183AA9-AA17-4342-903F-93224F3659AF}"/>
              </a:ext>
            </a:extLst>
          </p:cNvPr>
          <p:cNvSpPr>
            <a:spLocks noGrp="1"/>
          </p:cNvSpPr>
          <p:nvPr>
            <p:ph type="sldNum" sz="quarter" idx="11"/>
          </p:nvPr>
        </p:nvSpPr>
        <p:spPr/>
        <p:txBody>
          <a:bodyPr/>
          <a:lstStyle/>
          <a:p>
            <a:fld id="{02CEFE82-39F2-4F47-8A0C-D5AB3496FA5C}" type="slidenum">
              <a:rPr lang="de-DE" smtClean="0"/>
              <a:pPr/>
              <a:t>19</a:t>
            </a:fld>
            <a:endParaRPr lang="de-DE" dirty="0"/>
          </a:p>
        </p:txBody>
      </p:sp>
      <p:sp>
        <p:nvSpPr>
          <p:cNvPr id="4" name="Textplatzhalter 3">
            <a:extLst>
              <a:ext uri="{FF2B5EF4-FFF2-40B4-BE49-F238E27FC236}">
                <a16:creationId xmlns:a16="http://schemas.microsoft.com/office/drawing/2014/main" id="{8DFF62E2-8C42-4B5E-9096-4F6A54F52BED}"/>
              </a:ext>
            </a:extLst>
          </p:cNvPr>
          <p:cNvSpPr>
            <a:spLocks noGrp="1"/>
          </p:cNvSpPr>
          <p:nvPr>
            <p:ph type="body" sz="quarter" idx="13"/>
          </p:nvPr>
        </p:nvSpPr>
        <p:spPr/>
        <p:txBody>
          <a:bodyPr/>
          <a:lstStyle/>
          <a:p>
            <a:r>
              <a:rPr lang="de-DE" dirty="0" err="1"/>
              <a:t>the</a:t>
            </a:r>
            <a:r>
              <a:rPr lang="de-DE" dirty="0"/>
              <a:t> Benefit</a:t>
            </a:r>
          </a:p>
        </p:txBody>
      </p:sp>
      <p:sp>
        <p:nvSpPr>
          <p:cNvPr id="5" name="Inhaltsplatzhalter 4">
            <a:extLst>
              <a:ext uri="{FF2B5EF4-FFF2-40B4-BE49-F238E27FC236}">
                <a16:creationId xmlns:a16="http://schemas.microsoft.com/office/drawing/2014/main" id="{DEA5BDF0-4801-47CC-8240-07577099AB35}"/>
              </a:ext>
            </a:extLst>
          </p:cNvPr>
          <p:cNvSpPr>
            <a:spLocks noGrp="1"/>
          </p:cNvSpPr>
          <p:nvPr>
            <p:ph sz="quarter" idx="14"/>
          </p:nvPr>
        </p:nvSpPr>
        <p:spPr/>
        <p:txBody>
          <a:bodyPr/>
          <a:lstStyle/>
          <a:p>
            <a:r>
              <a:rPr lang="en-US" dirty="0"/>
              <a:t>No.15 3D-X offers the optimal width utilization in its class and allows you to store 1.5L PET bottles yourself.</a:t>
            </a:r>
          </a:p>
          <a:p>
            <a:pPr marL="0" indent="0">
              <a:buNone/>
            </a:pPr>
            <a:endParaRPr lang="de-DE" dirty="0"/>
          </a:p>
          <a:p>
            <a:endParaRPr lang="de-DE" dirty="0"/>
          </a:p>
        </p:txBody>
      </p:sp>
      <p:pic>
        <p:nvPicPr>
          <p:cNvPr id="10" name="Inhaltsplatzhalter 9">
            <a:extLst>
              <a:ext uri="{FF2B5EF4-FFF2-40B4-BE49-F238E27FC236}">
                <a16:creationId xmlns:a16="http://schemas.microsoft.com/office/drawing/2014/main" id="{218CF485-B344-40FA-9CE4-645D20776638}"/>
              </a:ext>
            </a:extLst>
          </p:cNvPr>
          <p:cNvPicPr>
            <a:picLocks noGrp="1" noChangeAspect="1"/>
          </p:cNvPicPr>
          <p:nvPr>
            <p:ph sz="quarter" idx="15"/>
          </p:nvPr>
        </p:nvPicPr>
        <p:blipFill>
          <a:blip r:embed="rId2" cstate="print">
            <a:extLst>
              <a:ext uri="{28A0092B-C50C-407E-A947-70E740481C1C}">
                <a14:useLocalDpi xmlns:a14="http://schemas.microsoft.com/office/drawing/2010/main"/>
              </a:ext>
            </a:extLst>
          </a:blip>
          <a:stretch>
            <a:fillRect/>
          </a:stretch>
        </p:blipFill>
        <p:spPr>
          <a:xfrm>
            <a:off x="6095206" y="1972791"/>
            <a:ext cx="4833049" cy="3632354"/>
          </a:xfrm>
        </p:spPr>
      </p:pic>
    </p:spTree>
    <p:extLst>
      <p:ext uri="{BB962C8B-B14F-4D97-AF65-F5344CB8AC3E}">
        <p14:creationId xmlns:p14="http://schemas.microsoft.com/office/powerpoint/2010/main" val="248468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platzhalter 37"/>
          <p:cNvSpPr>
            <a:spLocks noGrp="1"/>
          </p:cNvSpPr>
          <p:nvPr>
            <p:ph type="body" sz="quarter" idx="31"/>
          </p:nvPr>
        </p:nvSpPr>
        <p:spPr>
          <a:xfrm>
            <a:off x="4476173" y="2847115"/>
            <a:ext cx="3240000" cy="1807200"/>
          </a:xfrm>
        </p:spPr>
        <p:txBody>
          <a:bodyPr vert="horz" lIns="0" tIns="0" rIns="0" bIns="0" rtlCol="0">
            <a:noAutofit/>
          </a:bodyPr>
          <a:lstStyle/>
          <a:p>
            <a:r>
              <a:rPr lang="en-US" sz="1400" dirty="0"/>
              <a:t>This chapter offers more detailed information on </a:t>
            </a:r>
            <a:r>
              <a:rPr lang="en-US" sz="1400" b="1" dirty="0"/>
              <a:t>technical specifications </a:t>
            </a:r>
            <a:r>
              <a:rPr lang="en-US" sz="1400" dirty="0"/>
              <a:t>such as assembled dimensions, permissible loads and technical features. The </a:t>
            </a:r>
            <a:r>
              <a:rPr lang="en-US" sz="1400" b="1" dirty="0"/>
              <a:t>installation</a:t>
            </a:r>
            <a:r>
              <a:rPr lang="en-US" sz="1400" dirty="0"/>
              <a:t> step demonstrates the simple assembly concept. In addition, you will see which </a:t>
            </a:r>
            <a:r>
              <a:rPr lang="en-US" sz="1400" b="1" dirty="0"/>
              <a:t>assembly aids </a:t>
            </a:r>
            <a:r>
              <a:rPr lang="en-US" sz="1400" dirty="0"/>
              <a:t>are available for No. 15 3D-X.</a:t>
            </a:r>
            <a:endParaRPr lang="de-DE" sz="1400" dirty="0"/>
          </a:p>
        </p:txBody>
      </p:sp>
      <p:sp>
        <p:nvSpPr>
          <p:cNvPr id="34" name="Textplatzhalter 33"/>
          <p:cNvSpPr>
            <a:spLocks noGrp="1"/>
          </p:cNvSpPr>
          <p:nvPr>
            <p:ph type="body" sz="quarter" idx="27"/>
          </p:nvPr>
        </p:nvSpPr>
        <p:spPr>
          <a:xfrm>
            <a:off x="542925" y="2847115"/>
            <a:ext cx="3240000" cy="1807200"/>
          </a:xfrm>
        </p:spPr>
        <p:txBody>
          <a:bodyPr/>
          <a:lstStyle/>
          <a:p>
            <a:r>
              <a:rPr lang="en-US" sz="1400" b="1" dirty="0"/>
              <a:t>Learn all about the main selling points here. </a:t>
            </a:r>
            <a:r>
              <a:rPr lang="en-US" sz="1400" dirty="0"/>
              <a:t>Get to know the story behind the product No.15 3D-X and see why this product is so important for a well-equipped kitchen. Find out how much benefit the No.15 3D-X offers. See what planning possibilities arise in a modern kitchen with No.15 3D-X.</a:t>
            </a:r>
            <a:endParaRPr lang="de-DE" sz="1400" dirty="0"/>
          </a:p>
        </p:txBody>
      </p:sp>
      <p:sp>
        <p:nvSpPr>
          <p:cNvPr id="2" name="Foliennummernplatzhalter 1"/>
          <p:cNvSpPr>
            <a:spLocks noGrp="1"/>
          </p:cNvSpPr>
          <p:nvPr>
            <p:ph type="sldNum" sz="quarter" idx="11"/>
          </p:nvPr>
        </p:nvSpPr>
        <p:spPr>
          <a:xfrm>
            <a:off x="11023487" y="6135466"/>
            <a:ext cx="381600" cy="359999"/>
          </a:xfrm>
        </p:spPr>
        <p:txBody>
          <a:bodyPr/>
          <a:lstStyle/>
          <a:p>
            <a:fld id="{02CEFE82-39F2-4F47-8A0C-D5AB3496FA5C}" type="slidenum">
              <a:rPr lang="de-DE" smtClean="0"/>
              <a:pPr/>
              <a:t>2</a:t>
            </a:fld>
            <a:endParaRPr lang="de-DE" dirty="0"/>
          </a:p>
        </p:txBody>
      </p:sp>
      <p:sp>
        <p:nvSpPr>
          <p:cNvPr id="30" name="Textplatzhalter 29"/>
          <p:cNvSpPr>
            <a:spLocks noGrp="1"/>
          </p:cNvSpPr>
          <p:nvPr>
            <p:ph type="body" sz="quarter" idx="13"/>
          </p:nvPr>
        </p:nvSpPr>
        <p:spPr/>
        <p:txBody>
          <a:bodyPr/>
          <a:lstStyle/>
          <a:p>
            <a:r>
              <a:rPr lang="de-DE" dirty="0" err="1"/>
              <a:t>Product</a:t>
            </a:r>
            <a:r>
              <a:rPr lang="de-DE" dirty="0"/>
              <a:t> </a:t>
            </a:r>
            <a:r>
              <a:rPr lang="de-DE" dirty="0" err="1"/>
              <a:t>training</a:t>
            </a:r>
            <a:endParaRPr lang="de-DE" dirty="0"/>
          </a:p>
        </p:txBody>
      </p:sp>
      <p:sp>
        <p:nvSpPr>
          <p:cNvPr id="33" name="Textplatzhalter 32"/>
          <p:cNvSpPr>
            <a:spLocks noGrp="1"/>
          </p:cNvSpPr>
          <p:nvPr>
            <p:ph type="body" sz="quarter" idx="24"/>
          </p:nvPr>
        </p:nvSpPr>
        <p:spPr>
          <a:xfrm>
            <a:off x="542926" y="1985898"/>
            <a:ext cx="3240000" cy="540000"/>
          </a:xfrm>
        </p:spPr>
        <p:txBody>
          <a:bodyPr/>
          <a:lstStyle/>
          <a:p>
            <a:r>
              <a:rPr lang="de-DE" sz="2100" dirty="0" err="1"/>
              <a:t>Product</a:t>
            </a:r>
            <a:r>
              <a:rPr lang="de-DE" sz="2100" dirty="0"/>
              <a:t> </a:t>
            </a:r>
            <a:r>
              <a:rPr lang="de-DE" sz="2100" dirty="0" err="1"/>
              <a:t>philosophy</a:t>
            </a:r>
            <a:endParaRPr lang="de-DE" sz="2100" dirty="0"/>
          </a:p>
        </p:txBody>
      </p:sp>
      <p:sp>
        <p:nvSpPr>
          <p:cNvPr id="31" name="Textplatzhalter 30"/>
          <p:cNvSpPr>
            <a:spLocks noGrp="1"/>
          </p:cNvSpPr>
          <p:nvPr>
            <p:ph type="body" sz="quarter" idx="19"/>
          </p:nvPr>
        </p:nvSpPr>
        <p:spPr>
          <a:xfrm rot="16200000">
            <a:off x="812926" y="2362532"/>
            <a:ext cx="0" cy="540000"/>
          </a:xfrm>
        </p:spPr>
        <p:txBody>
          <a:bodyPr/>
          <a:lstStyle/>
          <a:p>
            <a:endParaRPr lang="de-DE"/>
          </a:p>
        </p:txBody>
      </p:sp>
      <p:sp>
        <p:nvSpPr>
          <p:cNvPr id="35" name="Textplatzhalter 34"/>
          <p:cNvSpPr>
            <a:spLocks noGrp="1"/>
          </p:cNvSpPr>
          <p:nvPr>
            <p:ph type="body" sz="quarter" idx="28"/>
          </p:nvPr>
        </p:nvSpPr>
        <p:spPr>
          <a:xfrm>
            <a:off x="4476174" y="1985898"/>
            <a:ext cx="3240000" cy="540000"/>
          </a:xfrm>
        </p:spPr>
        <p:txBody>
          <a:bodyPr/>
          <a:lstStyle/>
          <a:p>
            <a:r>
              <a:rPr lang="de-DE" sz="2100" dirty="0"/>
              <a:t>Technology</a:t>
            </a:r>
          </a:p>
        </p:txBody>
      </p:sp>
      <p:sp>
        <p:nvSpPr>
          <p:cNvPr id="36" name="Textplatzhalter 35"/>
          <p:cNvSpPr>
            <a:spLocks noGrp="1"/>
          </p:cNvSpPr>
          <p:nvPr>
            <p:ph type="body" sz="quarter" idx="29"/>
          </p:nvPr>
        </p:nvSpPr>
        <p:spPr>
          <a:xfrm rot="16200000">
            <a:off x="4746174" y="2362532"/>
            <a:ext cx="0" cy="540000"/>
          </a:xfrm>
        </p:spPr>
        <p:txBody>
          <a:bodyPr/>
          <a:lstStyle/>
          <a:p>
            <a:endParaRPr lang="de-DE"/>
          </a:p>
        </p:txBody>
      </p:sp>
      <p:sp>
        <p:nvSpPr>
          <p:cNvPr id="39" name="Textplatzhalter 38"/>
          <p:cNvSpPr>
            <a:spLocks noGrp="1"/>
          </p:cNvSpPr>
          <p:nvPr>
            <p:ph type="body" sz="quarter" idx="32"/>
          </p:nvPr>
        </p:nvSpPr>
        <p:spPr>
          <a:xfrm>
            <a:off x="8246147" y="1985898"/>
            <a:ext cx="3240000" cy="540000"/>
          </a:xfrm>
        </p:spPr>
        <p:txBody>
          <a:bodyPr/>
          <a:lstStyle/>
          <a:p>
            <a:r>
              <a:rPr lang="de-DE" sz="2100" dirty="0"/>
              <a:t>Key </a:t>
            </a:r>
            <a:r>
              <a:rPr lang="de-DE" sz="2100" dirty="0" err="1"/>
              <a:t>arguments</a:t>
            </a:r>
            <a:endParaRPr lang="de-DE" sz="2100" dirty="0"/>
          </a:p>
        </p:txBody>
      </p:sp>
      <p:sp>
        <p:nvSpPr>
          <p:cNvPr id="40" name="Textplatzhalter 39"/>
          <p:cNvSpPr>
            <a:spLocks noGrp="1"/>
          </p:cNvSpPr>
          <p:nvPr>
            <p:ph type="body" sz="quarter" idx="33"/>
          </p:nvPr>
        </p:nvSpPr>
        <p:spPr>
          <a:xfrm rot="16200000">
            <a:off x="8656334" y="2222345"/>
            <a:ext cx="0" cy="820373"/>
          </a:xfrm>
        </p:spPr>
        <p:txBody>
          <a:bodyPr/>
          <a:lstStyle/>
          <a:p>
            <a:endParaRPr lang="de-DE"/>
          </a:p>
        </p:txBody>
      </p:sp>
      <p:sp>
        <p:nvSpPr>
          <p:cNvPr id="42" name="Textplatzhalter 41"/>
          <p:cNvSpPr>
            <a:spLocks noGrp="1"/>
          </p:cNvSpPr>
          <p:nvPr>
            <p:ph type="body" sz="quarter" idx="35"/>
          </p:nvPr>
        </p:nvSpPr>
        <p:spPr>
          <a:xfrm>
            <a:off x="8246148" y="2847115"/>
            <a:ext cx="3240000" cy="1807200"/>
          </a:xfrm>
        </p:spPr>
        <p:txBody>
          <a:bodyPr vert="horz" lIns="0" tIns="0" rIns="0" bIns="0" rtlCol="0">
            <a:noAutofit/>
          </a:bodyPr>
          <a:lstStyle/>
          <a:p>
            <a:r>
              <a:rPr lang="en-US" sz="1400" dirty="0"/>
              <a:t>Here you will find the </a:t>
            </a:r>
            <a:r>
              <a:rPr lang="en-US" sz="1400" b="1" dirty="0"/>
              <a:t>most</a:t>
            </a:r>
            <a:r>
              <a:rPr lang="en-US" sz="1400" dirty="0"/>
              <a:t> </a:t>
            </a:r>
            <a:r>
              <a:rPr lang="en-US" sz="1400" b="1" dirty="0"/>
              <a:t>important</a:t>
            </a:r>
            <a:r>
              <a:rPr lang="en-US" sz="1400" dirty="0"/>
              <a:t> </a:t>
            </a:r>
            <a:r>
              <a:rPr lang="en-US" sz="1400" b="1" dirty="0"/>
              <a:t>features</a:t>
            </a:r>
            <a:r>
              <a:rPr lang="en-US" sz="1400" dirty="0"/>
              <a:t> and </a:t>
            </a:r>
            <a:r>
              <a:rPr lang="en-US" sz="1400" b="1" dirty="0"/>
              <a:t>key arguments </a:t>
            </a:r>
            <a:r>
              <a:rPr lang="en-US" sz="1400" dirty="0"/>
              <a:t>about the product summarized and at a glance.</a:t>
            </a:r>
          </a:p>
        </p:txBody>
      </p:sp>
      <p:sp>
        <p:nvSpPr>
          <p:cNvPr id="29" name="Titel 28"/>
          <p:cNvSpPr>
            <a:spLocks noGrp="1"/>
          </p:cNvSpPr>
          <p:nvPr>
            <p:ph type="title"/>
          </p:nvPr>
        </p:nvSpPr>
        <p:spPr/>
        <p:txBody>
          <a:bodyPr/>
          <a:lstStyle/>
          <a:p>
            <a:r>
              <a:rPr lang="de-DE" dirty="0"/>
              <a:t>No.15 3D-X</a:t>
            </a:r>
          </a:p>
        </p:txBody>
      </p:sp>
    </p:spTree>
    <p:extLst>
      <p:ext uri="{BB962C8B-B14F-4D97-AF65-F5344CB8AC3E}">
        <p14:creationId xmlns:p14="http://schemas.microsoft.com/office/powerpoint/2010/main" val="35115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F3EF-8116-4FAB-A13F-7FC17F810B20}"/>
              </a:ext>
            </a:extLst>
          </p:cNvPr>
          <p:cNvSpPr>
            <a:spLocks noGrp="1"/>
          </p:cNvSpPr>
          <p:nvPr>
            <p:ph type="title"/>
          </p:nvPr>
        </p:nvSpPr>
        <p:spPr/>
        <p:txBody>
          <a:bodyPr/>
          <a:lstStyle/>
          <a:p>
            <a:r>
              <a:rPr lang="de-DE" dirty="0" err="1"/>
              <a:t>For</a:t>
            </a:r>
            <a:r>
              <a:rPr lang="de-DE" dirty="0"/>
              <a:t> </a:t>
            </a:r>
            <a:r>
              <a:rPr lang="de-DE" dirty="0" err="1"/>
              <a:t>small</a:t>
            </a:r>
            <a:r>
              <a:rPr lang="de-DE" dirty="0"/>
              <a:t> </a:t>
            </a:r>
            <a:r>
              <a:rPr lang="de-DE" dirty="0" err="1"/>
              <a:t>kitchens</a:t>
            </a:r>
            <a:br>
              <a:rPr lang="de-DE" dirty="0"/>
            </a:br>
            <a:endParaRPr lang="de-DE" dirty="0"/>
          </a:p>
        </p:txBody>
      </p:sp>
      <p:sp>
        <p:nvSpPr>
          <p:cNvPr id="3" name="Foliennummernplatzhalter 2">
            <a:extLst>
              <a:ext uri="{FF2B5EF4-FFF2-40B4-BE49-F238E27FC236}">
                <a16:creationId xmlns:a16="http://schemas.microsoft.com/office/drawing/2014/main" id="{81183AA9-AA17-4342-903F-93224F3659AF}"/>
              </a:ext>
            </a:extLst>
          </p:cNvPr>
          <p:cNvSpPr>
            <a:spLocks noGrp="1"/>
          </p:cNvSpPr>
          <p:nvPr>
            <p:ph type="sldNum" sz="quarter" idx="11"/>
          </p:nvPr>
        </p:nvSpPr>
        <p:spPr/>
        <p:txBody>
          <a:bodyPr/>
          <a:lstStyle/>
          <a:p>
            <a:fld id="{02CEFE82-39F2-4F47-8A0C-D5AB3496FA5C}" type="slidenum">
              <a:rPr lang="de-DE" smtClean="0"/>
              <a:pPr/>
              <a:t>20</a:t>
            </a:fld>
            <a:endParaRPr lang="de-DE" dirty="0"/>
          </a:p>
        </p:txBody>
      </p:sp>
      <p:sp>
        <p:nvSpPr>
          <p:cNvPr id="4" name="Textplatzhalter 3">
            <a:extLst>
              <a:ext uri="{FF2B5EF4-FFF2-40B4-BE49-F238E27FC236}">
                <a16:creationId xmlns:a16="http://schemas.microsoft.com/office/drawing/2014/main" id="{8DFF62E2-8C42-4B5E-9096-4F6A54F52BED}"/>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DEA5BDF0-4801-47CC-8240-07577099AB35}"/>
              </a:ext>
            </a:extLst>
          </p:cNvPr>
          <p:cNvSpPr>
            <a:spLocks noGrp="1"/>
          </p:cNvSpPr>
          <p:nvPr>
            <p:ph sz="quarter" idx="14"/>
          </p:nvPr>
        </p:nvSpPr>
        <p:spPr/>
        <p:txBody>
          <a:bodyPr/>
          <a:lstStyle/>
          <a:p>
            <a:pPr fontAlgn="base"/>
            <a:r>
              <a:rPr lang="en-US" dirty="0"/>
              <a:t>Especially in small kitchens, No.15 3D-X is an excellent addition due to the optimal storage space in small niches.</a:t>
            </a:r>
          </a:p>
          <a:p>
            <a:pPr marL="0" indent="0">
              <a:buNone/>
            </a:pPr>
            <a:endParaRPr lang="de-DE" dirty="0"/>
          </a:p>
          <a:p>
            <a:endParaRPr lang="de-DE" dirty="0"/>
          </a:p>
          <a:p>
            <a:endParaRPr lang="de-DE" dirty="0"/>
          </a:p>
        </p:txBody>
      </p:sp>
      <p:pic>
        <p:nvPicPr>
          <p:cNvPr id="13" name="Inhaltsplatzhalter 12">
            <a:extLst>
              <a:ext uri="{FF2B5EF4-FFF2-40B4-BE49-F238E27FC236}">
                <a16:creationId xmlns:a16="http://schemas.microsoft.com/office/drawing/2014/main" id="{9881A673-39A3-4AF7-937A-DA7F6B08EF58}"/>
              </a:ext>
            </a:extLst>
          </p:cNvPr>
          <p:cNvPicPr>
            <a:picLocks noGrp="1" noChangeAspect="1"/>
          </p:cNvPicPr>
          <p:nvPr>
            <p:ph sz="quarter" idx="15"/>
          </p:nvPr>
        </p:nvPicPr>
        <p:blipFill>
          <a:blip r:embed="rId2"/>
          <a:stretch>
            <a:fillRect/>
          </a:stretch>
        </p:blipFill>
        <p:spPr>
          <a:xfrm>
            <a:off x="6365208" y="1477150"/>
            <a:ext cx="4294228" cy="4548188"/>
          </a:xfrm>
        </p:spPr>
      </p:pic>
    </p:spTree>
    <p:extLst>
      <p:ext uri="{BB962C8B-B14F-4D97-AF65-F5344CB8AC3E}">
        <p14:creationId xmlns:p14="http://schemas.microsoft.com/office/powerpoint/2010/main" val="402471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F3EF-8116-4FAB-A13F-7FC17F810B20}"/>
              </a:ext>
            </a:extLst>
          </p:cNvPr>
          <p:cNvSpPr>
            <a:spLocks noGrp="1"/>
          </p:cNvSpPr>
          <p:nvPr>
            <p:ph type="title"/>
          </p:nvPr>
        </p:nvSpPr>
        <p:spPr/>
        <p:txBody>
          <a:bodyPr/>
          <a:lstStyle/>
          <a:p>
            <a:r>
              <a:rPr lang="de-DE" dirty="0" err="1"/>
              <a:t>Unusual</a:t>
            </a:r>
            <a:r>
              <a:rPr lang="de-DE" dirty="0"/>
              <a:t> </a:t>
            </a:r>
            <a:r>
              <a:rPr lang="de-DE" dirty="0" err="1"/>
              <a:t>line</a:t>
            </a:r>
            <a:r>
              <a:rPr lang="de-DE" dirty="0"/>
              <a:t> </a:t>
            </a:r>
            <a:r>
              <a:rPr lang="de-DE" dirty="0" err="1"/>
              <a:t>dimensions</a:t>
            </a:r>
            <a:r>
              <a:rPr lang="de-DE" dirty="0"/>
              <a:t> </a:t>
            </a:r>
          </a:p>
        </p:txBody>
      </p:sp>
      <p:sp>
        <p:nvSpPr>
          <p:cNvPr id="3" name="Foliennummernplatzhalter 2">
            <a:extLst>
              <a:ext uri="{FF2B5EF4-FFF2-40B4-BE49-F238E27FC236}">
                <a16:creationId xmlns:a16="http://schemas.microsoft.com/office/drawing/2014/main" id="{81183AA9-AA17-4342-903F-93224F3659AF}"/>
              </a:ext>
            </a:extLst>
          </p:cNvPr>
          <p:cNvSpPr>
            <a:spLocks noGrp="1"/>
          </p:cNvSpPr>
          <p:nvPr>
            <p:ph type="sldNum" sz="quarter" idx="11"/>
          </p:nvPr>
        </p:nvSpPr>
        <p:spPr/>
        <p:txBody>
          <a:bodyPr/>
          <a:lstStyle/>
          <a:p>
            <a:fld id="{02CEFE82-39F2-4F47-8A0C-D5AB3496FA5C}" type="slidenum">
              <a:rPr lang="de-DE" smtClean="0"/>
              <a:pPr/>
              <a:t>21</a:t>
            </a:fld>
            <a:endParaRPr lang="de-DE" dirty="0"/>
          </a:p>
        </p:txBody>
      </p:sp>
      <p:sp>
        <p:nvSpPr>
          <p:cNvPr id="4" name="Textplatzhalter 3">
            <a:extLst>
              <a:ext uri="{FF2B5EF4-FFF2-40B4-BE49-F238E27FC236}">
                <a16:creationId xmlns:a16="http://schemas.microsoft.com/office/drawing/2014/main" id="{8DFF62E2-8C42-4B5E-9096-4F6A54F52BED}"/>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DEA5BDF0-4801-47CC-8240-07577099AB35}"/>
              </a:ext>
            </a:extLst>
          </p:cNvPr>
          <p:cNvSpPr>
            <a:spLocks noGrp="1"/>
          </p:cNvSpPr>
          <p:nvPr>
            <p:ph sz="quarter" idx="14"/>
          </p:nvPr>
        </p:nvSpPr>
        <p:spPr/>
        <p:txBody>
          <a:bodyPr/>
          <a:lstStyle/>
          <a:p>
            <a:r>
              <a:rPr lang="en-US" dirty="0"/>
              <a:t>No.15 3D-X offers functional and visually appealing solutions for </a:t>
            </a:r>
            <a:r>
              <a:rPr lang="en-US" b="1" dirty="0"/>
              <a:t>unusual line dimensions </a:t>
            </a:r>
            <a:r>
              <a:rPr lang="en-US" dirty="0"/>
              <a:t>or</a:t>
            </a:r>
            <a:r>
              <a:rPr lang="en-US" b="1" dirty="0"/>
              <a:t> demanding architectures.</a:t>
            </a:r>
          </a:p>
          <a:p>
            <a:pPr marL="0" indent="0">
              <a:buNone/>
            </a:pPr>
            <a:endParaRPr lang="de-DE" dirty="0"/>
          </a:p>
          <a:p>
            <a:endParaRPr lang="de-DE" dirty="0"/>
          </a:p>
        </p:txBody>
      </p:sp>
      <p:pic>
        <p:nvPicPr>
          <p:cNvPr id="13" name="Inhaltsplatzhalter 12">
            <a:extLst>
              <a:ext uri="{FF2B5EF4-FFF2-40B4-BE49-F238E27FC236}">
                <a16:creationId xmlns:a16="http://schemas.microsoft.com/office/drawing/2014/main" id="{1B846571-44E9-48E0-8368-386AA61D3351}"/>
              </a:ext>
            </a:extLst>
          </p:cNvPr>
          <p:cNvPicPr>
            <a:picLocks noGrp="1" noChangeAspect="1"/>
          </p:cNvPicPr>
          <p:nvPr>
            <p:ph sz="quarter" idx="15"/>
          </p:nvPr>
        </p:nvPicPr>
        <p:blipFill>
          <a:blip r:embed="rId2"/>
          <a:stretch>
            <a:fillRect/>
          </a:stretch>
        </p:blipFill>
        <p:spPr>
          <a:xfrm>
            <a:off x="7172325" y="1411172"/>
            <a:ext cx="3160126" cy="4724294"/>
          </a:xfrm>
        </p:spPr>
      </p:pic>
    </p:spTree>
    <p:extLst>
      <p:ext uri="{BB962C8B-B14F-4D97-AF65-F5344CB8AC3E}">
        <p14:creationId xmlns:p14="http://schemas.microsoft.com/office/powerpoint/2010/main" val="215595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F3EF-8116-4FAB-A13F-7FC17F810B20}"/>
              </a:ext>
            </a:extLst>
          </p:cNvPr>
          <p:cNvSpPr>
            <a:spLocks noGrp="1"/>
          </p:cNvSpPr>
          <p:nvPr>
            <p:ph type="title"/>
          </p:nvPr>
        </p:nvSpPr>
        <p:spPr/>
        <p:txBody>
          <a:bodyPr/>
          <a:lstStyle/>
          <a:p>
            <a:r>
              <a:rPr lang="de-DE" dirty="0" err="1"/>
              <a:t>Hygienic</a:t>
            </a:r>
            <a:endParaRPr lang="de-DE" dirty="0"/>
          </a:p>
        </p:txBody>
      </p:sp>
      <p:sp>
        <p:nvSpPr>
          <p:cNvPr id="3" name="Foliennummernplatzhalter 2">
            <a:extLst>
              <a:ext uri="{FF2B5EF4-FFF2-40B4-BE49-F238E27FC236}">
                <a16:creationId xmlns:a16="http://schemas.microsoft.com/office/drawing/2014/main" id="{81183AA9-AA17-4342-903F-93224F3659AF}"/>
              </a:ext>
            </a:extLst>
          </p:cNvPr>
          <p:cNvSpPr>
            <a:spLocks noGrp="1"/>
          </p:cNvSpPr>
          <p:nvPr>
            <p:ph type="sldNum" sz="quarter" idx="11"/>
          </p:nvPr>
        </p:nvSpPr>
        <p:spPr/>
        <p:txBody>
          <a:bodyPr/>
          <a:lstStyle/>
          <a:p>
            <a:fld id="{02CEFE82-39F2-4F47-8A0C-D5AB3496FA5C}" type="slidenum">
              <a:rPr lang="de-DE" smtClean="0"/>
              <a:pPr/>
              <a:t>22</a:t>
            </a:fld>
            <a:endParaRPr lang="de-DE" dirty="0"/>
          </a:p>
        </p:txBody>
      </p:sp>
      <p:sp>
        <p:nvSpPr>
          <p:cNvPr id="4" name="Textplatzhalter 3">
            <a:extLst>
              <a:ext uri="{FF2B5EF4-FFF2-40B4-BE49-F238E27FC236}">
                <a16:creationId xmlns:a16="http://schemas.microsoft.com/office/drawing/2014/main" id="{8DFF62E2-8C42-4B5E-9096-4F6A54F52BED}"/>
              </a:ext>
            </a:extLst>
          </p:cNvPr>
          <p:cNvSpPr>
            <a:spLocks noGrp="1"/>
          </p:cNvSpPr>
          <p:nvPr>
            <p:ph type="body" sz="quarter" idx="13"/>
          </p:nvPr>
        </p:nvSpPr>
        <p:spPr/>
        <p:txBody>
          <a:bodyPr/>
          <a:lstStyle/>
          <a:p>
            <a:r>
              <a:rPr lang="de-DE"/>
              <a:t>the Benefit</a:t>
            </a:r>
            <a:endParaRPr lang="de-DE" dirty="0"/>
          </a:p>
        </p:txBody>
      </p:sp>
      <p:sp>
        <p:nvSpPr>
          <p:cNvPr id="7" name="Inhaltsplatzhalter 6">
            <a:extLst>
              <a:ext uri="{FF2B5EF4-FFF2-40B4-BE49-F238E27FC236}">
                <a16:creationId xmlns:a16="http://schemas.microsoft.com/office/drawing/2014/main" id="{A2CE2E0D-C461-49B2-840F-A4FE32957E71}"/>
              </a:ext>
            </a:extLst>
          </p:cNvPr>
          <p:cNvSpPr>
            <a:spLocks noGrp="1"/>
          </p:cNvSpPr>
          <p:nvPr>
            <p:ph sz="quarter" idx="14"/>
          </p:nvPr>
        </p:nvSpPr>
        <p:spPr/>
        <p:txBody>
          <a:bodyPr/>
          <a:lstStyle/>
          <a:p>
            <a:endParaRPr lang="de-DE" dirty="0"/>
          </a:p>
          <a:p>
            <a:endParaRPr lang="de-DE" dirty="0"/>
          </a:p>
          <a:p>
            <a:r>
              <a:rPr lang="en-US" dirty="0"/>
              <a:t>Thanks to its </a:t>
            </a:r>
            <a:r>
              <a:rPr lang="en-US" b="1" dirty="0"/>
              <a:t>sheet metal shelves</a:t>
            </a:r>
            <a:r>
              <a:rPr lang="en-US" dirty="0"/>
              <a:t>, No.15 3D-X is </a:t>
            </a:r>
            <a:r>
              <a:rPr lang="en-US" b="1" dirty="0"/>
              <a:t>easy</a:t>
            </a:r>
            <a:r>
              <a:rPr lang="en-US" dirty="0"/>
              <a:t> and </a:t>
            </a:r>
            <a:r>
              <a:rPr lang="en-US" b="1" dirty="0"/>
              <a:t>quick</a:t>
            </a:r>
            <a:r>
              <a:rPr lang="en-US" dirty="0"/>
              <a:t> to clean and offers you a </a:t>
            </a:r>
            <a:r>
              <a:rPr lang="en-US" b="1" dirty="0"/>
              <a:t>hygienic</a:t>
            </a:r>
            <a:r>
              <a:rPr lang="en-US" dirty="0"/>
              <a:t> storage option.</a:t>
            </a:r>
          </a:p>
        </p:txBody>
      </p:sp>
      <p:pic>
        <p:nvPicPr>
          <p:cNvPr id="13" name="Inhaltsplatzhalter 12">
            <a:extLst>
              <a:ext uri="{FF2B5EF4-FFF2-40B4-BE49-F238E27FC236}">
                <a16:creationId xmlns:a16="http://schemas.microsoft.com/office/drawing/2014/main" id="{D6BD8804-1F0F-4A55-9FEF-8A5E02E6B112}"/>
              </a:ext>
            </a:extLst>
          </p:cNvPr>
          <p:cNvPicPr>
            <a:picLocks noGrp="1" noChangeAspect="1"/>
          </p:cNvPicPr>
          <p:nvPr>
            <p:ph sz="quarter" idx="15"/>
          </p:nvPr>
        </p:nvPicPr>
        <p:blipFill>
          <a:blip r:embed="rId2"/>
          <a:stretch>
            <a:fillRect/>
          </a:stretch>
        </p:blipFill>
        <p:spPr>
          <a:xfrm>
            <a:off x="6793145" y="1311371"/>
            <a:ext cx="3622538" cy="4824095"/>
          </a:xfrm>
        </p:spPr>
      </p:pic>
    </p:spTree>
    <p:extLst>
      <p:ext uri="{BB962C8B-B14F-4D97-AF65-F5344CB8AC3E}">
        <p14:creationId xmlns:p14="http://schemas.microsoft.com/office/powerpoint/2010/main" val="27944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40E22-0126-4681-B45A-9E9FD1917C70}"/>
              </a:ext>
            </a:extLst>
          </p:cNvPr>
          <p:cNvSpPr>
            <a:spLocks noGrp="1"/>
          </p:cNvSpPr>
          <p:nvPr>
            <p:ph type="title"/>
          </p:nvPr>
        </p:nvSpPr>
        <p:spPr/>
        <p:txBody>
          <a:bodyPr/>
          <a:lstStyle/>
          <a:p>
            <a:r>
              <a:rPr lang="de-DE" dirty="0" err="1"/>
              <a:t>Perfect</a:t>
            </a:r>
            <a:r>
              <a:rPr lang="de-DE" dirty="0"/>
              <a:t> </a:t>
            </a:r>
            <a:r>
              <a:rPr lang="de-DE" dirty="0" err="1"/>
              <a:t>access</a:t>
            </a:r>
            <a:r>
              <a:rPr lang="de-DE" dirty="0"/>
              <a:t>…</a:t>
            </a:r>
            <a:br>
              <a:rPr lang="de-DE" dirty="0"/>
            </a:br>
            <a:endParaRPr lang="de-DE" dirty="0"/>
          </a:p>
        </p:txBody>
      </p:sp>
      <p:sp>
        <p:nvSpPr>
          <p:cNvPr id="3" name="Foliennummernplatzhalter 2">
            <a:extLst>
              <a:ext uri="{FF2B5EF4-FFF2-40B4-BE49-F238E27FC236}">
                <a16:creationId xmlns:a16="http://schemas.microsoft.com/office/drawing/2014/main" id="{B08E9380-639F-4F8B-A37B-7FBA469652B2}"/>
              </a:ext>
            </a:extLst>
          </p:cNvPr>
          <p:cNvSpPr>
            <a:spLocks noGrp="1"/>
          </p:cNvSpPr>
          <p:nvPr>
            <p:ph type="sldNum" sz="quarter" idx="11"/>
          </p:nvPr>
        </p:nvSpPr>
        <p:spPr/>
        <p:txBody>
          <a:bodyPr/>
          <a:lstStyle/>
          <a:p>
            <a:fld id="{02CEFE82-39F2-4F47-8A0C-D5AB3496FA5C}" type="slidenum">
              <a:rPr lang="de-DE" smtClean="0"/>
              <a:pPr/>
              <a:t>23</a:t>
            </a:fld>
            <a:endParaRPr lang="de-DE" dirty="0"/>
          </a:p>
        </p:txBody>
      </p:sp>
      <p:sp>
        <p:nvSpPr>
          <p:cNvPr id="4" name="Textplatzhalter 3">
            <a:extLst>
              <a:ext uri="{FF2B5EF4-FFF2-40B4-BE49-F238E27FC236}">
                <a16:creationId xmlns:a16="http://schemas.microsoft.com/office/drawing/2014/main" id="{DCDF3776-FEC5-4CF8-BB3F-91D9D08EB612}"/>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68EE63ED-0ADA-4E4D-B426-7740B8723CF9}"/>
              </a:ext>
            </a:extLst>
          </p:cNvPr>
          <p:cNvSpPr>
            <a:spLocks noGrp="1"/>
          </p:cNvSpPr>
          <p:nvPr>
            <p:ph sz="quarter" idx="14"/>
          </p:nvPr>
        </p:nvSpPr>
        <p:spPr>
          <a:xfrm>
            <a:off x="540406" y="2065338"/>
            <a:ext cx="4518704" cy="3960000"/>
          </a:xfrm>
        </p:spPr>
        <p:txBody>
          <a:bodyPr/>
          <a:lstStyle/>
          <a:p>
            <a:pPr fontAlgn="base"/>
            <a:r>
              <a:rPr lang="en-US" dirty="0"/>
              <a:t>…to the baking tray, which is often difficult to access</a:t>
            </a:r>
            <a:r>
              <a:rPr lang="de-DE" dirty="0"/>
              <a:t>.</a:t>
            </a:r>
          </a:p>
          <a:p>
            <a:pPr marL="0" indent="0">
              <a:buNone/>
            </a:pPr>
            <a:endParaRPr lang="de-DE" b="1" dirty="0"/>
          </a:p>
        </p:txBody>
      </p:sp>
      <p:pic>
        <p:nvPicPr>
          <p:cNvPr id="11" name="Inhaltsplatzhalter 10">
            <a:extLst>
              <a:ext uri="{FF2B5EF4-FFF2-40B4-BE49-F238E27FC236}">
                <a16:creationId xmlns:a16="http://schemas.microsoft.com/office/drawing/2014/main" id="{B12B32DE-EE53-4D86-95A8-3395D1C68310}"/>
              </a:ext>
            </a:extLst>
          </p:cNvPr>
          <p:cNvPicPr>
            <a:picLocks noGrp="1" noChangeAspect="1"/>
          </p:cNvPicPr>
          <p:nvPr>
            <p:ph sz="quarter" idx="15"/>
          </p:nvPr>
        </p:nvPicPr>
        <p:blipFill>
          <a:blip r:embed="rId2"/>
          <a:stretch>
            <a:fillRect/>
          </a:stretch>
        </p:blipFill>
        <p:spPr>
          <a:xfrm>
            <a:off x="6543675" y="1245404"/>
            <a:ext cx="3388775" cy="4890062"/>
          </a:xfrm>
        </p:spPr>
      </p:pic>
    </p:spTree>
    <p:extLst>
      <p:ext uri="{BB962C8B-B14F-4D97-AF65-F5344CB8AC3E}">
        <p14:creationId xmlns:p14="http://schemas.microsoft.com/office/powerpoint/2010/main" val="27628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01EEF-B673-4E19-B07C-8E11BD2605B7}"/>
              </a:ext>
            </a:extLst>
          </p:cNvPr>
          <p:cNvSpPr>
            <a:spLocks noGrp="1"/>
          </p:cNvSpPr>
          <p:nvPr>
            <p:ph type="title"/>
          </p:nvPr>
        </p:nvSpPr>
        <p:spPr/>
        <p:txBody>
          <a:bodyPr/>
          <a:lstStyle/>
          <a:p>
            <a:r>
              <a:rPr lang="de-DE" dirty="0" err="1"/>
              <a:t>Tidy</a:t>
            </a:r>
            <a:endParaRPr lang="de-DE" dirty="0"/>
          </a:p>
        </p:txBody>
      </p:sp>
      <p:sp>
        <p:nvSpPr>
          <p:cNvPr id="3" name="Foliennummernplatzhalter 2">
            <a:extLst>
              <a:ext uri="{FF2B5EF4-FFF2-40B4-BE49-F238E27FC236}">
                <a16:creationId xmlns:a16="http://schemas.microsoft.com/office/drawing/2014/main" id="{B0D389D1-FD90-4664-BFF9-D3BB37755FAA}"/>
              </a:ext>
            </a:extLst>
          </p:cNvPr>
          <p:cNvSpPr>
            <a:spLocks noGrp="1"/>
          </p:cNvSpPr>
          <p:nvPr>
            <p:ph type="sldNum" sz="quarter" idx="11"/>
          </p:nvPr>
        </p:nvSpPr>
        <p:spPr/>
        <p:txBody>
          <a:bodyPr/>
          <a:lstStyle/>
          <a:p>
            <a:fld id="{02CEFE82-39F2-4F47-8A0C-D5AB3496FA5C}" type="slidenum">
              <a:rPr lang="de-DE" smtClean="0"/>
              <a:pPr/>
              <a:t>24</a:t>
            </a:fld>
            <a:endParaRPr lang="de-DE" dirty="0"/>
          </a:p>
        </p:txBody>
      </p:sp>
      <p:sp>
        <p:nvSpPr>
          <p:cNvPr id="4" name="Textplatzhalter 3">
            <a:extLst>
              <a:ext uri="{FF2B5EF4-FFF2-40B4-BE49-F238E27FC236}">
                <a16:creationId xmlns:a16="http://schemas.microsoft.com/office/drawing/2014/main" id="{82B27BA2-2E84-4854-8BDE-2CD5D5D34687}"/>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F41AED88-6F44-4584-8E4A-732B08C8E52B}"/>
              </a:ext>
            </a:extLst>
          </p:cNvPr>
          <p:cNvSpPr>
            <a:spLocks noGrp="1"/>
          </p:cNvSpPr>
          <p:nvPr>
            <p:ph sz="quarter" idx="14"/>
          </p:nvPr>
        </p:nvSpPr>
        <p:spPr/>
        <p:txBody>
          <a:bodyPr/>
          <a:lstStyle/>
          <a:p>
            <a:endParaRPr lang="de-DE" dirty="0"/>
          </a:p>
          <a:p>
            <a:r>
              <a:rPr lang="en-US" dirty="0"/>
              <a:t>Also hides wet towels and ensures a </a:t>
            </a:r>
            <a:r>
              <a:rPr lang="en-US" b="1" dirty="0"/>
              <a:t>tidy</a:t>
            </a:r>
            <a:r>
              <a:rPr lang="en-US" dirty="0"/>
              <a:t> kitchen.</a:t>
            </a:r>
          </a:p>
          <a:p>
            <a:endParaRPr lang="de-DE" dirty="0"/>
          </a:p>
        </p:txBody>
      </p:sp>
      <p:pic>
        <p:nvPicPr>
          <p:cNvPr id="10" name="Inhaltsplatzhalter 9">
            <a:extLst>
              <a:ext uri="{FF2B5EF4-FFF2-40B4-BE49-F238E27FC236}">
                <a16:creationId xmlns:a16="http://schemas.microsoft.com/office/drawing/2014/main" id="{6C2C43FD-CB72-4460-BADD-3F2D998F5710}"/>
              </a:ext>
            </a:extLst>
          </p:cNvPr>
          <p:cNvPicPr>
            <a:picLocks noGrp="1" noChangeAspect="1"/>
          </p:cNvPicPr>
          <p:nvPr>
            <p:ph sz="quarter" idx="15"/>
          </p:nvPr>
        </p:nvPicPr>
        <p:blipFill>
          <a:blip r:embed="rId2"/>
          <a:stretch>
            <a:fillRect/>
          </a:stretch>
        </p:blipFill>
        <p:spPr>
          <a:xfrm>
            <a:off x="6574758" y="1145464"/>
            <a:ext cx="3877501" cy="5170001"/>
          </a:xfrm>
        </p:spPr>
      </p:pic>
    </p:spTree>
    <p:extLst>
      <p:ext uri="{BB962C8B-B14F-4D97-AF65-F5344CB8AC3E}">
        <p14:creationId xmlns:p14="http://schemas.microsoft.com/office/powerpoint/2010/main" val="83725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797DD-5B01-419E-BC7A-21C143907100}"/>
              </a:ext>
            </a:extLst>
          </p:cNvPr>
          <p:cNvSpPr>
            <a:spLocks noGrp="1"/>
          </p:cNvSpPr>
          <p:nvPr>
            <p:ph type="title"/>
          </p:nvPr>
        </p:nvSpPr>
        <p:spPr/>
        <p:txBody>
          <a:bodyPr/>
          <a:lstStyle/>
          <a:p>
            <a:r>
              <a:rPr lang="de-DE" dirty="0"/>
              <a:t>Both </a:t>
            </a:r>
            <a:r>
              <a:rPr lang="de-DE" dirty="0" err="1"/>
              <a:t>sides</a:t>
            </a:r>
            <a:r>
              <a:rPr lang="de-DE" dirty="0"/>
              <a:t> </a:t>
            </a:r>
            <a:r>
              <a:rPr lang="de-DE" dirty="0" err="1"/>
              <a:t>access</a:t>
            </a:r>
            <a:r>
              <a:rPr lang="de-DE" dirty="0"/>
              <a:t> </a:t>
            </a:r>
          </a:p>
        </p:txBody>
      </p:sp>
      <p:sp>
        <p:nvSpPr>
          <p:cNvPr id="3" name="Foliennummernplatzhalter 2">
            <a:extLst>
              <a:ext uri="{FF2B5EF4-FFF2-40B4-BE49-F238E27FC236}">
                <a16:creationId xmlns:a16="http://schemas.microsoft.com/office/drawing/2014/main" id="{E2AF9DBE-BDC5-4BAA-9FE9-083B0F010508}"/>
              </a:ext>
            </a:extLst>
          </p:cNvPr>
          <p:cNvSpPr>
            <a:spLocks noGrp="1"/>
          </p:cNvSpPr>
          <p:nvPr>
            <p:ph type="sldNum" sz="quarter" idx="11"/>
          </p:nvPr>
        </p:nvSpPr>
        <p:spPr/>
        <p:txBody>
          <a:bodyPr/>
          <a:lstStyle/>
          <a:p>
            <a:fld id="{02CEFE82-39F2-4F47-8A0C-D5AB3496FA5C}" type="slidenum">
              <a:rPr lang="de-DE" smtClean="0"/>
              <a:pPr/>
              <a:t>25</a:t>
            </a:fld>
            <a:endParaRPr lang="de-DE" dirty="0"/>
          </a:p>
        </p:txBody>
      </p:sp>
      <p:sp>
        <p:nvSpPr>
          <p:cNvPr id="4" name="Textplatzhalter 3">
            <a:extLst>
              <a:ext uri="{FF2B5EF4-FFF2-40B4-BE49-F238E27FC236}">
                <a16:creationId xmlns:a16="http://schemas.microsoft.com/office/drawing/2014/main" id="{3C6666B8-C868-49CB-B245-350C579D7550}"/>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B5F10322-08FE-4E39-8603-C9CEA04F5EE4}"/>
              </a:ext>
            </a:extLst>
          </p:cNvPr>
          <p:cNvSpPr>
            <a:spLocks noGrp="1"/>
          </p:cNvSpPr>
          <p:nvPr>
            <p:ph sz="quarter" idx="14"/>
          </p:nvPr>
        </p:nvSpPr>
        <p:spPr/>
        <p:txBody>
          <a:bodyPr/>
          <a:lstStyle/>
          <a:p>
            <a:endParaRPr lang="de-DE" dirty="0"/>
          </a:p>
          <a:p>
            <a:r>
              <a:rPr lang="en-US" dirty="0"/>
              <a:t>Due to its </a:t>
            </a:r>
            <a:r>
              <a:rPr lang="en-US" b="1" dirty="0"/>
              <a:t>symmetrical</a:t>
            </a:r>
            <a:r>
              <a:rPr lang="en-US" dirty="0"/>
              <a:t> structure, the No.15 3D-X in the 2-tier version can be </a:t>
            </a:r>
            <a:r>
              <a:rPr lang="en-US" b="1" dirty="0"/>
              <a:t>accessed on both sides </a:t>
            </a:r>
            <a:r>
              <a:rPr lang="en-US" dirty="0"/>
              <a:t>and can be </a:t>
            </a:r>
            <a:r>
              <a:rPr lang="en-US" b="1" dirty="0"/>
              <a:t>freely planned </a:t>
            </a:r>
            <a:r>
              <a:rPr lang="en-US" dirty="0"/>
              <a:t>in the kitchen..</a:t>
            </a:r>
          </a:p>
          <a:p>
            <a:endParaRPr lang="de-DE" dirty="0"/>
          </a:p>
        </p:txBody>
      </p:sp>
      <p:pic>
        <p:nvPicPr>
          <p:cNvPr id="8" name="Inhaltsplatzhalter 7">
            <a:extLst>
              <a:ext uri="{FF2B5EF4-FFF2-40B4-BE49-F238E27FC236}">
                <a16:creationId xmlns:a16="http://schemas.microsoft.com/office/drawing/2014/main" id="{0E7DD155-FAB5-492A-A123-CDA6EA4D96C9}"/>
              </a:ext>
            </a:extLst>
          </p:cNvPr>
          <p:cNvPicPr>
            <a:picLocks noGrp="1" noChangeAspect="1"/>
          </p:cNvPicPr>
          <p:nvPr>
            <p:ph sz="quarter" idx="15"/>
          </p:nvPr>
        </p:nvPicPr>
        <p:blipFill>
          <a:blip r:embed="rId2" cstate="print">
            <a:extLst>
              <a:ext uri="{28A0092B-C50C-407E-A947-70E740481C1C}">
                <a14:useLocalDpi xmlns:a14="http://schemas.microsoft.com/office/drawing/2010/main"/>
              </a:ext>
            </a:extLst>
          </a:blip>
          <a:stretch>
            <a:fillRect/>
          </a:stretch>
        </p:blipFill>
        <p:spPr>
          <a:xfrm>
            <a:off x="6435358" y="2229161"/>
            <a:ext cx="4833049" cy="3632354"/>
          </a:xfrm>
        </p:spPr>
      </p:pic>
    </p:spTree>
    <p:extLst>
      <p:ext uri="{BB962C8B-B14F-4D97-AF65-F5344CB8AC3E}">
        <p14:creationId xmlns:p14="http://schemas.microsoft.com/office/powerpoint/2010/main" val="262876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0C87E-A9DC-4BEE-B63C-C1B8F6C38C75}"/>
              </a:ext>
            </a:extLst>
          </p:cNvPr>
          <p:cNvSpPr>
            <a:spLocks noGrp="1"/>
          </p:cNvSpPr>
          <p:nvPr>
            <p:ph type="title"/>
          </p:nvPr>
        </p:nvSpPr>
        <p:spPr/>
        <p:txBody>
          <a:bodyPr/>
          <a:lstStyle/>
          <a:p>
            <a:r>
              <a:rPr lang="de-DE" dirty="0" err="1"/>
              <a:t>Faster</a:t>
            </a:r>
            <a:r>
              <a:rPr lang="de-DE" dirty="0"/>
              <a:t> </a:t>
            </a:r>
            <a:r>
              <a:rPr lang="de-DE" dirty="0" err="1"/>
              <a:t>assembly</a:t>
            </a:r>
            <a:endParaRPr lang="de-DE" dirty="0"/>
          </a:p>
        </p:txBody>
      </p:sp>
      <p:sp>
        <p:nvSpPr>
          <p:cNvPr id="3" name="Foliennummernplatzhalter 2">
            <a:extLst>
              <a:ext uri="{FF2B5EF4-FFF2-40B4-BE49-F238E27FC236}">
                <a16:creationId xmlns:a16="http://schemas.microsoft.com/office/drawing/2014/main" id="{BA02C594-DE16-469A-9ADF-15B8EE620385}"/>
              </a:ext>
            </a:extLst>
          </p:cNvPr>
          <p:cNvSpPr>
            <a:spLocks noGrp="1"/>
          </p:cNvSpPr>
          <p:nvPr>
            <p:ph type="sldNum" sz="quarter" idx="11"/>
          </p:nvPr>
        </p:nvSpPr>
        <p:spPr/>
        <p:txBody>
          <a:bodyPr/>
          <a:lstStyle/>
          <a:p>
            <a:fld id="{02CEFE82-39F2-4F47-8A0C-D5AB3496FA5C}" type="slidenum">
              <a:rPr lang="de-DE" smtClean="0"/>
              <a:pPr/>
              <a:t>26</a:t>
            </a:fld>
            <a:endParaRPr lang="de-DE" dirty="0"/>
          </a:p>
        </p:txBody>
      </p:sp>
      <p:sp>
        <p:nvSpPr>
          <p:cNvPr id="4" name="Textplatzhalter 3">
            <a:extLst>
              <a:ext uri="{FF2B5EF4-FFF2-40B4-BE49-F238E27FC236}">
                <a16:creationId xmlns:a16="http://schemas.microsoft.com/office/drawing/2014/main" id="{2FD154C6-E383-4B09-BB1C-E459CC7EC8C1}"/>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608D5577-1F3D-4A8A-AD28-C9D764DF0656}"/>
              </a:ext>
            </a:extLst>
          </p:cNvPr>
          <p:cNvSpPr>
            <a:spLocks noGrp="1"/>
          </p:cNvSpPr>
          <p:nvPr>
            <p:ph sz="quarter" idx="14"/>
          </p:nvPr>
        </p:nvSpPr>
        <p:spPr/>
        <p:txBody>
          <a:bodyPr/>
          <a:lstStyle/>
          <a:p>
            <a:endParaRPr lang="de-DE" dirty="0"/>
          </a:p>
          <a:p>
            <a:r>
              <a:rPr lang="en-US" b="1" dirty="0" err="1"/>
              <a:t>ClickFixx</a:t>
            </a:r>
            <a:r>
              <a:rPr lang="en-US" dirty="0"/>
              <a:t> for runners and front connect the individual components quickly and easily. This enables unrestricted access to the work area and thus </a:t>
            </a:r>
            <a:r>
              <a:rPr lang="en-US" b="1" dirty="0"/>
              <a:t>faster</a:t>
            </a:r>
            <a:r>
              <a:rPr lang="en-US" dirty="0"/>
              <a:t> </a:t>
            </a:r>
            <a:r>
              <a:rPr lang="en-US" b="1" dirty="0"/>
              <a:t>assembly</a:t>
            </a:r>
            <a:r>
              <a:rPr lang="en-US" dirty="0"/>
              <a:t>.</a:t>
            </a:r>
          </a:p>
          <a:p>
            <a:endParaRPr lang="de-DE" dirty="0"/>
          </a:p>
        </p:txBody>
      </p:sp>
      <p:pic>
        <p:nvPicPr>
          <p:cNvPr id="8" name="Inhaltsplatzhalter 7">
            <a:extLst>
              <a:ext uri="{FF2B5EF4-FFF2-40B4-BE49-F238E27FC236}">
                <a16:creationId xmlns:a16="http://schemas.microsoft.com/office/drawing/2014/main" id="{B2512DB5-8135-4046-9E8A-94C382B40E78}"/>
              </a:ext>
            </a:extLst>
          </p:cNvPr>
          <p:cNvPicPr>
            <a:picLocks noGrp="1" noChangeAspect="1"/>
          </p:cNvPicPr>
          <p:nvPr>
            <p:ph sz="quarter" idx="15"/>
          </p:nvPr>
        </p:nvPicPr>
        <p:blipFill>
          <a:blip r:embed="rId2" cstate="print">
            <a:extLst>
              <a:ext uri="{28A0092B-C50C-407E-A947-70E740481C1C}">
                <a14:useLocalDpi xmlns:a14="http://schemas.microsoft.com/office/drawing/2010/main"/>
              </a:ext>
            </a:extLst>
          </a:blip>
          <a:stretch>
            <a:fillRect/>
          </a:stretch>
        </p:blipFill>
        <p:spPr>
          <a:xfrm>
            <a:off x="6365208" y="1696871"/>
            <a:ext cx="4833049" cy="3632354"/>
          </a:xfrm>
        </p:spPr>
      </p:pic>
    </p:spTree>
    <p:extLst>
      <p:ext uri="{BB962C8B-B14F-4D97-AF65-F5344CB8AC3E}">
        <p14:creationId xmlns:p14="http://schemas.microsoft.com/office/powerpoint/2010/main" val="382819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29EFE-9B87-4D72-8965-1CF5CC73B95A}"/>
              </a:ext>
            </a:extLst>
          </p:cNvPr>
          <p:cNvSpPr>
            <a:spLocks noGrp="1"/>
          </p:cNvSpPr>
          <p:nvPr>
            <p:ph type="title"/>
          </p:nvPr>
        </p:nvSpPr>
        <p:spPr/>
        <p:txBody>
          <a:bodyPr/>
          <a:lstStyle/>
          <a:p>
            <a:r>
              <a:rPr lang="de-DE" dirty="0" err="1"/>
              <a:t>Easier</a:t>
            </a:r>
            <a:r>
              <a:rPr lang="de-DE" dirty="0"/>
              <a:t> </a:t>
            </a:r>
            <a:r>
              <a:rPr lang="de-DE" dirty="0" err="1"/>
              <a:t>adjustment</a:t>
            </a:r>
            <a:endParaRPr lang="de-DE" dirty="0"/>
          </a:p>
        </p:txBody>
      </p:sp>
      <p:sp>
        <p:nvSpPr>
          <p:cNvPr id="3" name="Foliennummernplatzhalter 2">
            <a:extLst>
              <a:ext uri="{FF2B5EF4-FFF2-40B4-BE49-F238E27FC236}">
                <a16:creationId xmlns:a16="http://schemas.microsoft.com/office/drawing/2014/main" id="{76416109-58C5-4BE0-ABA4-D519D8744E40}"/>
              </a:ext>
            </a:extLst>
          </p:cNvPr>
          <p:cNvSpPr>
            <a:spLocks noGrp="1"/>
          </p:cNvSpPr>
          <p:nvPr>
            <p:ph type="sldNum" sz="quarter" idx="11"/>
          </p:nvPr>
        </p:nvSpPr>
        <p:spPr/>
        <p:txBody>
          <a:bodyPr/>
          <a:lstStyle/>
          <a:p>
            <a:fld id="{02CEFE82-39F2-4F47-8A0C-D5AB3496FA5C}" type="slidenum">
              <a:rPr lang="de-DE" smtClean="0"/>
              <a:pPr/>
              <a:t>27</a:t>
            </a:fld>
            <a:endParaRPr lang="de-DE" dirty="0"/>
          </a:p>
        </p:txBody>
      </p:sp>
      <p:sp>
        <p:nvSpPr>
          <p:cNvPr id="4" name="Textplatzhalter 3">
            <a:extLst>
              <a:ext uri="{FF2B5EF4-FFF2-40B4-BE49-F238E27FC236}">
                <a16:creationId xmlns:a16="http://schemas.microsoft.com/office/drawing/2014/main" id="{AED3EFFC-0DB1-4F67-8A62-75A5312EDCE6}"/>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8B6668F6-D11F-41E9-82EA-E14A107A4DCA}"/>
              </a:ext>
            </a:extLst>
          </p:cNvPr>
          <p:cNvSpPr>
            <a:spLocks noGrp="1"/>
          </p:cNvSpPr>
          <p:nvPr>
            <p:ph sz="quarter" idx="14"/>
          </p:nvPr>
        </p:nvSpPr>
        <p:spPr/>
        <p:txBody>
          <a:bodyPr/>
          <a:lstStyle/>
          <a:p>
            <a:r>
              <a:rPr lang="en-US" dirty="0"/>
              <a:t>With the </a:t>
            </a:r>
            <a:r>
              <a:rPr lang="en-US" b="1" dirty="0"/>
              <a:t>tool-free 3D front adjustment</a:t>
            </a:r>
            <a:r>
              <a:rPr lang="en-US" dirty="0"/>
              <a:t>, the fitter can concentrate fully on the </a:t>
            </a:r>
            <a:r>
              <a:rPr lang="en-US" b="1" dirty="0"/>
              <a:t>joint pattern</a:t>
            </a:r>
            <a:r>
              <a:rPr lang="en-US" dirty="0"/>
              <a:t>, since the large setting elements can be reached without a direct view.</a:t>
            </a:r>
          </a:p>
          <a:p>
            <a:r>
              <a:rPr lang="en-US" dirty="0"/>
              <a:t>Result: The front is set </a:t>
            </a:r>
            <a:r>
              <a:rPr lang="en-US" b="1" dirty="0"/>
              <a:t>perfectly</a:t>
            </a:r>
            <a:r>
              <a:rPr lang="en-US" dirty="0"/>
              <a:t> in </a:t>
            </a:r>
            <a:r>
              <a:rPr lang="en-US" b="1" dirty="0"/>
              <a:t>seconds</a:t>
            </a:r>
            <a:r>
              <a:rPr lang="en-US" dirty="0"/>
              <a:t>.</a:t>
            </a:r>
            <a:endParaRPr lang="de-DE" dirty="0"/>
          </a:p>
        </p:txBody>
      </p:sp>
      <p:pic>
        <p:nvPicPr>
          <p:cNvPr id="8" name="Inhaltsplatzhalter 7">
            <a:extLst>
              <a:ext uri="{FF2B5EF4-FFF2-40B4-BE49-F238E27FC236}">
                <a16:creationId xmlns:a16="http://schemas.microsoft.com/office/drawing/2014/main" id="{C7C43751-3798-4F57-9A19-7CC8438432CF}"/>
              </a:ext>
            </a:extLst>
          </p:cNvPr>
          <p:cNvPicPr>
            <a:picLocks noGrp="1" noChangeAspect="1"/>
          </p:cNvPicPr>
          <p:nvPr>
            <p:ph sz="quarter" idx="15"/>
          </p:nvPr>
        </p:nvPicPr>
        <p:blipFill>
          <a:blip r:embed="rId2"/>
          <a:stretch>
            <a:fillRect/>
          </a:stretch>
        </p:blipFill>
        <p:spPr>
          <a:xfrm>
            <a:off x="7071927" y="2065338"/>
            <a:ext cx="3872684" cy="3959225"/>
          </a:xfrm>
        </p:spPr>
      </p:pic>
    </p:spTree>
    <p:extLst>
      <p:ext uri="{BB962C8B-B14F-4D97-AF65-F5344CB8AC3E}">
        <p14:creationId xmlns:p14="http://schemas.microsoft.com/office/powerpoint/2010/main" val="105712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8E65B-607F-4FC2-BB37-A529B63F5E95}"/>
              </a:ext>
            </a:extLst>
          </p:cNvPr>
          <p:cNvSpPr>
            <a:spLocks noGrp="1"/>
          </p:cNvSpPr>
          <p:nvPr>
            <p:ph type="title"/>
          </p:nvPr>
        </p:nvSpPr>
        <p:spPr/>
        <p:txBody>
          <a:bodyPr/>
          <a:lstStyle/>
          <a:p>
            <a:r>
              <a:rPr lang="de-DE" dirty="0" err="1"/>
              <a:t>Product</a:t>
            </a:r>
            <a:r>
              <a:rPr lang="de-DE" dirty="0"/>
              <a:t> </a:t>
            </a:r>
            <a:r>
              <a:rPr lang="de-DE" dirty="0" err="1"/>
              <a:t>quality</a:t>
            </a:r>
            <a:endParaRPr lang="de-DE" dirty="0"/>
          </a:p>
        </p:txBody>
      </p:sp>
      <p:sp>
        <p:nvSpPr>
          <p:cNvPr id="3" name="Foliennummernplatzhalter 2">
            <a:extLst>
              <a:ext uri="{FF2B5EF4-FFF2-40B4-BE49-F238E27FC236}">
                <a16:creationId xmlns:a16="http://schemas.microsoft.com/office/drawing/2014/main" id="{8A8AC0AD-A38A-4E58-9034-BD878889209F}"/>
              </a:ext>
            </a:extLst>
          </p:cNvPr>
          <p:cNvSpPr>
            <a:spLocks noGrp="1"/>
          </p:cNvSpPr>
          <p:nvPr>
            <p:ph type="sldNum" sz="quarter" idx="11"/>
          </p:nvPr>
        </p:nvSpPr>
        <p:spPr/>
        <p:txBody>
          <a:bodyPr/>
          <a:lstStyle/>
          <a:p>
            <a:fld id="{02CEFE82-39F2-4F47-8A0C-D5AB3496FA5C}" type="slidenum">
              <a:rPr lang="de-DE" smtClean="0"/>
              <a:pPr/>
              <a:t>28</a:t>
            </a:fld>
            <a:endParaRPr lang="de-DE" dirty="0"/>
          </a:p>
        </p:txBody>
      </p:sp>
      <p:sp>
        <p:nvSpPr>
          <p:cNvPr id="4" name="Textplatzhalter 3">
            <a:extLst>
              <a:ext uri="{FF2B5EF4-FFF2-40B4-BE49-F238E27FC236}">
                <a16:creationId xmlns:a16="http://schemas.microsoft.com/office/drawing/2014/main" id="{D2C7D2D5-1EE5-4EC2-A2E2-A3156A2AB85F}"/>
              </a:ext>
            </a:extLst>
          </p:cNvPr>
          <p:cNvSpPr>
            <a:spLocks noGrp="1"/>
          </p:cNvSpPr>
          <p:nvPr>
            <p:ph type="body" sz="quarter" idx="13"/>
          </p:nvPr>
        </p:nvSpPr>
        <p:spPr/>
        <p:txBody>
          <a:bodyPr/>
          <a:lstStyle/>
          <a:p>
            <a:r>
              <a:rPr lang="de-DE"/>
              <a:t>the Benefit</a:t>
            </a:r>
            <a:endParaRPr lang="de-DE" dirty="0"/>
          </a:p>
        </p:txBody>
      </p:sp>
      <p:sp>
        <p:nvSpPr>
          <p:cNvPr id="5" name="Inhaltsplatzhalter 4">
            <a:extLst>
              <a:ext uri="{FF2B5EF4-FFF2-40B4-BE49-F238E27FC236}">
                <a16:creationId xmlns:a16="http://schemas.microsoft.com/office/drawing/2014/main" id="{E5035456-63D9-4832-9E42-0D295EFBA922}"/>
              </a:ext>
            </a:extLst>
          </p:cNvPr>
          <p:cNvSpPr>
            <a:spLocks noGrp="1"/>
          </p:cNvSpPr>
          <p:nvPr>
            <p:ph sz="quarter" idx="14"/>
          </p:nvPr>
        </p:nvSpPr>
        <p:spPr/>
        <p:txBody>
          <a:bodyPr/>
          <a:lstStyle/>
          <a:p>
            <a:endParaRPr lang="de-DE" dirty="0"/>
          </a:p>
          <a:p>
            <a:r>
              <a:rPr lang="en-US" dirty="0"/>
              <a:t>The </a:t>
            </a:r>
            <a:r>
              <a:rPr lang="en-US" b="1" dirty="0"/>
              <a:t>extraordinary</a:t>
            </a:r>
            <a:r>
              <a:rPr lang="en-US" dirty="0"/>
              <a:t> product quality of No.15 3D-X is designed for over 80,000 opening and closing cycles and thus easily survives an entire kitchen life.</a:t>
            </a:r>
          </a:p>
          <a:p>
            <a:endParaRPr lang="de-DE" dirty="0"/>
          </a:p>
        </p:txBody>
      </p:sp>
      <p:pic>
        <p:nvPicPr>
          <p:cNvPr id="8" name="Inhaltsplatzhalter 7">
            <a:extLst>
              <a:ext uri="{FF2B5EF4-FFF2-40B4-BE49-F238E27FC236}">
                <a16:creationId xmlns:a16="http://schemas.microsoft.com/office/drawing/2014/main" id="{4F9773DB-4476-4414-8210-A242BAD83CB2}"/>
              </a:ext>
            </a:extLst>
          </p:cNvPr>
          <p:cNvPicPr>
            <a:picLocks noGrp="1" noChangeAspect="1"/>
          </p:cNvPicPr>
          <p:nvPr>
            <p:ph sz="quarter" idx="15"/>
          </p:nvPr>
        </p:nvPicPr>
        <p:blipFill>
          <a:blip r:embed="rId2" cstate="print">
            <a:extLst>
              <a:ext uri="{28A0092B-C50C-407E-A947-70E740481C1C}">
                <a14:useLocalDpi xmlns:a14="http://schemas.microsoft.com/office/drawing/2010/main"/>
              </a:ext>
            </a:extLst>
          </a:blip>
          <a:stretch>
            <a:fillRect/>
          </a:stretch>
        </p:blipFill>
        <p:spPr>
          <a:xfrm>
            <a:off x="6365875" y="2281978"/>
            <a:ext cx="5284788" cy="3525944"/>
          </a:xfrm>
        </p:spPr>
      </p:pic>
    </p:spTree>
    <p:extLst>
      <p:ext uri="{BB962C8B-B14F-4D97-AF65-F5344CB8AC3E}">
        <p14:creationId xmlns:p14="http://schemas.microsoft.com/office/powerpoint/2010/main" val="197402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2FEADE3-C85C-4ED7-BF8E-4FFFE1108EDA}"/>
              </a:ext>
            </a:extLst>
          </p:cNvPr>
          <p:cNvSpPr>
            <a:spLocks noGrp="1"/>
          </p:cNvSpPr>
          <p:nvPr>
            <p:ph type="body" sz="quarter" idx="16"/>
          </p:nvPr>
        </p:nvSpPr>
        <p:spPr/>
        <p:txBody>
          <a:bodyPr/>
          <a:lstStyle/>
          <a:p>
            <a:r>
              <a:rPr lang="de-DE" dirty="0" err="1"/>
              <a:t>the</a:t>
            </a:r>
            <a:r>
              <a:rPr lang="de-DE" dirty="0"/>
              <a:t> </a:t>
            </a:r>
            <a:r>
              <a:rPr lang="de-DE" dirty="0" err="1"/>
              <a:t>Planning</a:t>
            </a:r>
            <a:endParaRPr lang="de-DE" dirty="0"/>
          </a:p>
        </p:txBody>
      </p:sp>
      <p:sp>
        <p:nvSpPr>
          <p:cNvPr id="3" name="Textplatzhalter 2">
            <a:extLst>
              <a:ext uri="{FF2B5EF4-FFF2-40B4-BE49-F238E27FC236}">
                <a16:creationId xmlns:a16="http://schemas.microsoft.com/office/drawing/2014/main" id="{6B4A406E-1A25-4642-A39D-F68AE470FE37}"/>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8DC2AB2A-E85F-464A-8BD7-4F6F95F2B445}"/>
              </a:ext>
            </a:extLst>
          </p:cNvPr>
          <p:cNvSpPr>
            <a:spLocks noGrp="1"/>
          </p:cNvSpPr>
          <p:nvPr>
            <p:ph type="body" sz="quarter" idx="24"/>
          </p:nvPr>
        </p:nvSpPr>
        <p:spPr/>
        <p:txBody>
          <a:bodyPr/>
          <a:lstStyle/>
          <a:p>
            <a:r>
              <a:rPr lang="de-DE" dirty="0"/>
              <a:t>05</a:t>
            </a:r>
          </a:p>
        </p:txBody>
      </p:sp>
      <p:sp>
        <p:nvSpPr>
          <p:cNvPr id="5" name="Textplatzhalter 4">
            <a:extLst>
              <a:ext uri="{FF2B5EF4-FFF2-40B4-BE49-F238E27FC236}">
                <a16:creationId xmlns:a16="http://schemas.microsoft.com/office/drawing/2014/main" id="{A4121583-03D5-4E8E-AFE2-70A5D022C212}"/>
              </a:ext>
            </a:extLst>
          </p:cNvPr>
          <p:cNvSpPr>
            <a:spLocks noGrp="1"/>
          </p:cNvSpPr>
          <p:nvPr>
            <p:ph type="body" sz="quarter" idx="25"/>
          </p:nvPr>
        </p:nvSpPr>
        <p:spPr/>
        <p:txBody>
          <a:bodyPr/>
          <a:lstStyle/>
          <a:p>
            <a:r>
              <a:rPr lang="de-DE" dirty="0"/>
              <a:t>05</a:t>
            </a:r>
          </a:p>
        </p:txBody>
      </p:sp>
    </p:spTree>
    <p:extLst>
      <p:ext uri="{BB962C8B-B14F-4D97-AF65-F5344CB8AC3E}">
        <p14:creationId xmlns:p14="http://schemas.microsoft.com/office/powerpoint/2010/main" val="41936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F1B4EA57-4263-44E2-8371-C22FD2C5CBE3}"/>
              </a:ext>
            </a:extLst>
          </p:cNvPr>
          <p:cNvSpPr>
            <a:spLocks noGrp="1"/>
          </p:cNvSpPr>
          <p:nvPr>
            <p:ph type="body" sz="quarter" idx="18"/>
          </p:nvPr>
        </p:nvSpPr>
        <p:spPr/>
        <p:txBody>
          <a:bodyPr/>
          <a:lstStyle/>
          <a:p>
            <a:r>
              <a:rPr lang="de-DE" dirty="0" err="1"/>
              <a:t>Product</a:t>
            </a:r>
            <a:r>
              <a:rPr lang="de-DE" dirty="0"/>
              <a:t> </a:t>
            </a:r>
            <a:r>
              <a:rPr lang="de-DE" dirty="0" err="1"/>
              <a:t>philosophy</a:t>
            </a:r>
            <a:endParaRPr lang="de-DE" dirty="0"/>
          </a:p>
        </p:txBody>
      </p:sp>
      <p:sp>
        <p:nvSpPr>
          <p:cNvPr id="2" name="Foliennummernplatzhalter 1">
            <a:extLst>
              <a:ext uri="{FF2B5EF4-FFF2-40B4-BE49-F238E27FC236}">
                <a16:creationId xmlns:a16="http://schemas.microsoft.com/office/drawing/2014/main" id="{620CF59D-D951-4EFC-BEDA-A8497250480D}"/>
              </a:ext>
            </a:extLst>
          </p:cNvPr>
          <p:cNvSpPr>
            <a:spLocks noGrp="1"/>
          </p:cNvSpPr>
          <p:nvPr>
            <p:ph type="sldNum" sz="quarter" idx="4294967295"/>
          </p:nvPr>
        </p:nvSpPr>
        <p:spPr>
          <a:xfrm>
            <a:off x="11807825" y="6135688"/>
            <a:ext cx="382588" cy="360362"/>
          </a:xfrm>
        </p:spPr>
        <p:txBody>
          <a:bodyPr/>
          <a:lstStyle/>
          <a:p>
            <a:fld id="{02CEFE82-39F2-4F47-8A0C-D5AB3496FA5C}" type="slidenum">
              <a:rPr lang="de-DE" smtClean="0"/>
              <a:pPr/>
              <a:t>3</a:t>
            </a:fld>
            <a:endParaRPr lang="de-DE" dirty="0"/>
          </a:p>
        </p:txBody>
      </p:sp>
      <p:sp>
        <p:nvSpPr>
          <p:cNvPr id="4" name="Textplatzhalter 3">
            <a:extLst>
              <a:ext uri="{FF2B5EF4-FFF2-40B4-BE49-F238E27FC236}">
                <a16:creationId xmlns:a16="http://schemas.microsoft.com/office/drawing/2014/main" id="{779779F8-D7CF-475E-8BC8-3449AB4915BE}"/>
              </a:ext>
            </a:extLst>
          </p:cNvPr>
          <p:cNvSpPr>
            <a:spLocks noGrp="1"/>
          </p:cNvSpPr>
          <p:nvPr>
            <p:ph type="body" sz="quarter" idx="19"/>
          </p:nvPr>
        </p:nvSpPr>
        <p:spPr/>
        <p:txBody>
          <a:bodyPr/>
          <a:lstStyle/>
          <a:p>
            <a:endParaRPr lang="de-DE"/>
          </a:p>
        </p:txBody>
      </p:sp>
    </p:spTree>
    <p:extLst>
      <p:ext uri="{BB962C8B-B14F-4D97-AF65-F5344CB8AC3E}">
        <p14:creationId xmlns:p14="http://schemas.microsoft.com/office/powerpoint/2010/main" val="270920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3A779-7ADD-4970-9E19-10F1E66BD4EC}"/>
              </a:ext>
            </a:extLst>
          </p:cNvPr>
          <p:cNvSpPr>
            <a:spLocks noGrp="1"/>
          </p:cNvSpPr>
          <p:nvPr>
            <p:ph type="title"/>
          </p:nvPr>
        </p:nvSpPr>
        <p:spPr/>
        <p:txBody>
          <a:bodyPr/>
          <a:lstStyle/>
          <a:p>
            <a:r>
              <a:rPr lang="de-DE" dirty="0"/>
              <a:t>No.15 3D-X</a:t>
            </a:r>
          </a:p>
        </p:txBody>
      </p:sp>
      <p:sp>
        <p:nvSpPr>
          <p:cNvPr id="3" name="Foliennummernplatzhalter 2">
            <a:extLst>
              <a:ext uri="{FF2B5EF4-FFF2-40B4-BE49-F238E27FC236}">
                <a16:creationId xmlns:a16="http://schemas.microsoft.com/office/drawing/2014/main" id="{5C9E3ACF-4BBC-4867-947F-979C76A52C88}"/>
              </a:ext>
            </a:extLst>
          </p:cNvPr>
          <p:cNvSpPr>
            <a:spLocks noGrp="1"/>
          </p:cNvSpPr>
          <p:nvPr>
            <p:ph type="sldNum" sz="quarter" idx="11"/>
          </p:nvPr>
        </p:nvSpPr>
        <p:spPr/>
        <p:txBody>
          <a:bodyPr/>
          <a:lstStyle/>
          <a:p>
            <a:fld id="{02CEFE82-39F2-4F47-8A0C-D5AB3496FA5C}" type="slidenum">
              <a:rPr lang="de-DE" smtClean="0"/>
              <a:pPr/>
              <a:t>30</a:t>
            </a:fld>
            <a:endParaRPr lang="de-DE" dirty="0"/>
          </a:p>
        </p:txBody>
      </p:sp>
      <p:sp>
        <p:nvSpPr>
          <p:cNvPr id="4" name="Textplatzhalter 3">
            <a:extLst>
              <a:ext uri="{FF2B5EF4-FFF2-40B4-BE49-F238E27FC236}">
                <a16:creationId xmlns:a16="http://schemas.microsoft.com/office/drawing/2014/main" id="{A571C488-C5B1-47A0-AC23-60C3C01AE9A9}"/>
              </a:ext>
            </a:extLst>
          </p:cNvPr>
          <p:cNvSpPr>
            <a:spLocks noGrp="1"/>
          </p:cNvSpPr>
          <p:nvPr>
            <p:ph type="body" sz="quarter" idx="13"/>
          </p:nvPr>
        </p:nvSpPr>
        <p:spPr/>
        <p:txBody>
          <a:bodyPr/>
          <a:lstStyle/>
          <a:p>
            <a:r>
              <a:rPr lang="de-DE" dirty="0" err="1"/>
              <a:t>the</a:t>
            </a:r>
            <a:r>
              <a:rPr lang="de-DE" dirty="0"/>
              <a:t> </a:t>
            </a:r>
            <a:r>
              <a:rPr lang="de-DE" dirty="0" err="1"/>
              <a:t>Planning</a:t>
            </a:r>
            <a:endParaRPr lang="de-DE" dirty="0"/>
          </a:p>
        </p:txBody>
      </p:sp>
      <p:pic>
        <p:nvPicPr>
          <p:cNvPr id="7" name="Inhaltsplatzhalter 6">
            <a:extLst>
              <a:ext uri="{FF2B5EF4-FFF2-40B4-BE49-F238E27FC236}">
                <a16:creationId xmlns:a16="http://schemas.microsoft.com/office/drawing/2014/main" id="{3498DCB5-C175-4CD3-AF64-FE535633625C}"/>
              </a:ext>
            </a:extLst>
          </p:cNvPr>
          <p:cNvPicPr>
            <a:picLocks noGrp="1" noChangeAspect="1"/>
          </p:cNvPicPr>
          <p:nvPr>
            <p:ph sz="quarter" idx="14"/>
          </p:nvPr>
        </p:nvPicPr>
        <p:blipFill>
          <a:blip r:embed="rId2" cstate="print">
            <a:extLst>
              <a:ext uri="{28A0092B-C50C-407E-A947-70E740481C1C}">
                <a14:useLocalDpi xmlns:a14="http://schemas.microsoft.com/office/drawing/2010/main"/>
              </a:ext>
            </a:extLst>
          </a:blip>
          <a:stretch>
            <a:fillRect/>
          </a:stretch>
        </p:blipFill>
        <p:spPr>
          <a:xfrm>
            <a:off x="2148704" y="1209092"/>
            <a:ext cx="7893004" cy="4439815"/>
          </a:xfrm>
        </p:spPr>
      </p:pic>
      <p:sp>
        <p:nvSpPr>
          <p:cNvPr id="8" name="Textfeld 7">
            <a:extLst>
              <a:ext uri="{FF2B5EF4-FFF2-40B4-BE49-F238E27FC236}">
                <a16:creationId xmlns:a16="http://schemas.microsoft.com/office/drawing/2014/main" id="{F13B3747-A80F-4D55-9B96-272CC7767F6A}"/>
              </a:ext>
            </a:extLst>
          </p:cNvPr>
          <p:cNvSpPr txBox="1"/>
          <p:nvPr/>
        </p:nvSpPr>
        <p:spPr>
          <a:xfrm>
            <a:off x="7344721" y="4714876"/>
            <a:ext cx="875441"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No.15 3D-X</a:t>
            </a:r>
            <a:endParaRPr lang="de-DE" sz="1600" dirty="0">
              <a:solidFill>
                <a:schemeClr val="accent1"/>
              </a:solidFill>
            </a:endParaRPr>
          </a:p>
        </p:txBody>
      </p:sp>
      <p:cxnSp>
        <p:nvCxnSpPr>
          <p:cNvPr id="9" name="Gerader Verbinder 8">
            <a:extLst>
              <a:ext uri="{FF2B5EF4-FFF2-40B4-BE49-F238E27FC236}">
                <a16:creationId xmlns:a16="http://schemas.microsoft.com/office/drawing/2014/main" id="{328DB3D2-FAA3-426F-90F1-EF43F63ED777}"/>
              </a:ext>
            </a:extLst>
          </p:cNvPr>
          <p:cNvCxnSpPr>
            <a:cxnSpLocks/>
          </p:cNvCxnSpPr>
          <p:nvPr/>
        </p:nvCxnSpPr>
        <p:spPr>
          <a:xfrm flipV="1">
            <a:off x="7202792" y="4276727"/>
            <a:ext cx="0" cy="53339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Gerader Verbinder 9">
            <a:extLst>
              <a:ext uri="{FF2B5EF4-FFF2-40B4-BE49-F238E27FC236}">
                <a16:creationId xmlns:a16="http://schemas.microsoft.com/office/drawing/2014/main" id="{2FA4807B-4992-4C84-936F-B5601133E842}"/>
              </a:ext>
            </a:extLst>
          </p:cNvPr>
          <p:cNvCxnSpPr>
            <a:cxnSpLocks/>
          </p:cNvCxnSpPr>
          <p:nvPr/>
        </p:nvCxnSpPr>
        <p:spPr>
          <a:xfrm>
            <a:off x="7202792" y="4810126"/>
            <a:ext cx="111919"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Gerader Verbinder 10">
            <a:extLst>
              <a:ext uri="{FF2B5EF4-FFF2-40B4-BE49-F238E27FC236}">
                <a16:creationId xmlns:a16="http://schemas.microsoft.com/office/drawing/2014/main" id="{98C63B53-EE5A-4858-A174-8F16B2A8ABC6}"/>
              </a:ext>
            </a:extLst>
          </p:cNvPr>
          <p:cNvCxnSpPr>
            <a:cxnSpLocks/>
          </p:cNvCxnSpPr>
          <p:nvPr/>
        </p:nvCxnSpPr>
        <p:spPr>
          <a:xfrm>
            <a:off x="8220162" y="4785816"/>
            <a:ext cx="107069"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Gerader Verbinder 11">
            <a:extLst>
              <a:ext uri="{FF2B5EF4-FFF2-40B4-BE49-F238E27FC236}">
                <a16:creationId xmlns:a16="http://schemas.microsoft.com/office/drawing/2014/main" id="{4830DFE1-7D2C-4DEE-856B-9B7B6A881D32}"/>
              </a:ext>
            </a:extLst>
          </p:cNvPr>
          <p:cNvCxnSpPr>
            <a:cxnSpLocks/>
          </p:cNvCxnSpPr>
          <p:nvPr/>
        </p:nvCxnSpPr>
        <p:spPr>
          <a:xfrm>
            <a:off x="8291023" y="4276726"/>
            <a:ext cx="0" cy="50909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6765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3A779-7ADD-4970-9E19-10F1E66BD4EC}"/>
              </a:ext>
            </a:extLst>
          </p:cNvPr>
          <p:cNvSpPr>
            <a:spLocks noGrp="1"/>
          </p:cNvSpPr>
          <p:nvPr>
            <p:ph type="title"/>
          </p:nvPr>
        </p:nvSpPr>
        <p:spPr/>
        <p:txBody>
          <a:bodyPr/>
          <a:lstStyle/>
          <a:p>
            <a:r>
              <a:rPr lang="de-DE" dirty="0"/>
              <a:t>No.15 3D-X</a:t>
            </a:r>
          </a:p>
        </p:txBody>
      </p:sp>
      <p:sp>
        <p:nvSpPr>
          <p:cNvPr id="3" name="Foliennummernplatzhalter 2">
            <a:extLst>
              <a:ext uri="{FF2B5EF4-FFF2-40B4-BE49-F238E27FC236}">
                <a16:creationId xmlns:a16="http://schemas.microsoft.com/office/drawing/2014/main" id="{5C9E3ACF-4BBC-4867-947F-979C76A52C88}"/>
              </a:ext>
            </a:extLst>
          </p:cNvPr>
          <p:cNvSpPr>
            <a:spLocks noGrp="1"/>
          </p:cNvSpPr>
          <p:nvPr>
            <p:ph type="sldNum" sz="quarter" idx="11"/>
          </p:nvPr>
        </p:nvSpPr>
        <p:spPr/>
        <p:txBody>
          <a:bodyPr/>
          <a:lstStyle/>
          <a:p>
            <a:fld id="{02CEFE82-39F2-4F47-8A0C-D5AB3496FA5C}" type="slidenum">
              <a:rPr lang="de-DE" smtClean="0"/>
              <a:pPr/>
              <a:t>31</a:t>
            </a:fld>
            <a:endParaRPr lang="de-DE" dirty="0"/>
          </a:p>
        </p:txBody>
      </p:sp>
      <p:sp>
        <p:nvSpPr>
          <p:cNvPr id="4" name="Textplatzhalter 3">
            <a:extLst>
              <a:ext uri="{FF2B5EF4-FFF2-40B4-BE49-F238E27FC236}">
                <a16:creationId xmlns:a16="http://schemas.microsoft.com/office/drawing/2014/main" id="{A571C488-C5B1-47A0-AC23-60C3C01AE9A9}"/>
              </a:ext>
            </a:extLst>
          </p:cNvPr>
          <p:cNvSpPr>
            <a:spLocks noGrp="1"/>
          </p:cNvSpPr>
          <p:nvPr>
            <p:ph type="body" sz="quarter" idx="13"/>
          </p:nvPr>
        </p:nvSpPr>
        <p:spPr/>
        <p:txBody>
          <a:bodyPr/>
          <a:lstStyle/>
          <a:p>
            <a:r>
              <a:rPr lang="de-DE"/>
              <a:t>the Planning</a:t>
            </a:r>
            <a:endParaRPr lang="de-DE" dirty="0"/>
          </a:p>
        </p:txBody>
      </p:sp>
      <p:sp>
        <p:nvSpPr>
          <p:cNvPr id="8" name="Textfeld 7">
            <a:extLst>
              <a:ext uri="{FF2B5EF4-FFF2-40B4-BE49-F238E27FC236}">
                <a16:creationId xmlns:a16="http://schemas.microsoft.com/office/drawing/2014/main" id="{F13B3747-A80F-4D55-9B96-272CC7767F6A}"/>
              </a:ext>
            </a:extLst>
          </p:cNvPr>
          <p:cNvSpPr txBox="1"/>
          <p:nvPr/>
        </p:nvSpPr>
        <p:spPr>
          <a:xfrm>
            <a:off x="7344721" y="4714876"/>
            <a:ext cx="875441"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No.15 3D-X</a:t>
            </a:r>
            <a:endParaRPr lang="de-DE" sz="1600" dirty="0">
              <a:solidFill>
                <a:schemeClr val="accent1"/>
              </a:solidFill>
            </a:endParaRPr>
          </a:p>
        </p:txBody>
      </p:sp>
      <p:cxnSp>
        <p:nvCxnSpPr>
          <p:cNvPr id="9" name="Gerader Verbinder 8">
            <a:extLst>
              <a:ext uri="{FF2B5EF4-FFF2-40B4-BE49-F238E27FC236}">
                <a16:creationId xmlns:a16="http://schemas.microsoft.com/office/drawing/2014/main" id="{328DB3D2-FAA3-426F-90F1-EF43F63ED777}"/>
              </a:ext>
            </a:extLst>
          </p:cNvPr>
          <p:cNvCxnSpPr>
            <a:cxnSpLocks/>
          </p:cNvCxnSpPr>
          <p:nvPr/>
        </p:nvCxnSpPr>
        <p:spPr>
          <a:xfrm flipV="1">
            <a:off x="7202792" y="4276727"/>
            <a:ext cx="0" cy="53339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Gerader Verbinder 9">
            <a:extLst>
              <a:ext uri="{FF2B5EF4-FFF2-40B4-BE49-F238E27FC236}">
                <a16:creationId xmlns:a16="http://schemas.microsoft.com/office/drawing/2014/main" id="{2FA4807B-4992-4C84-936F-B5601133E842}"/>
              </a:ext>
            </a:extLst>
          </p:cNvPr>
          <p:cNvCxnSpPr>
            <a:cxnSpLocks/>
          </p:cNvCxnSpPr>
          <p:nvPr/>
        </p:nvCxnSpPr>
        <p:spPr>
          <a:xfrm>
            <a:off x="7202792" y="4810126"/>
            <a:ext cx="111919"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Gerader Verbinder 10">
            <a:extLst>
              <a:ext uri="{FF2B5EF4-FFF2-40B4-BE49-F238E27FC236}">
                <a16:creationId xmlns:a16="http://schemas.microsoft.com/office/drawing/2014/main" id="{98C63B53-EE5A-4858-A174-8F16B2A8ABC6}"/>
              </a:ext>
            </a:extLst>
          </p:cNvPr>
          <p:cNvCxnSpPr>
            <a:cxnSpLocks/>
          </p:cNvCxnSpPr>
          <p:nvPr/>
        </p:nvCxnSpPr>
        <p:spPr>
          <a:xfrm>
            <a:off x="8220162" y="4785816"/>
            <a:ext cx="107069"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Gerader Verbinder 11">
            <a:extLst>
              <a:ext uri="{FF2B5EF4-FFF2-40B4-BE49-F238E27FC236}">
                <a16:creationId xmlns:a16="http://schemas.microsoft.com/office/drawing/2014/main" id="{4830DFE1-7D2C-4DEE-856B-9B7B6A881D32}"/>
              </a:ext>
            </a:extLst>
          </p:cNvPr>
          <p:cNvCxnSpPr>
            <a:cxnSpLocks/>
          </p:cNvCxnSpPr>
          <p:nvPr/>
        </p:nvCxnSpPr>
        <p:spPr>
          <a:xfrm>
            <a:off x="8291023" y="4276726"/>
            <a:ext cx="0" cy="50909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Inhaltsplatzhalter 13">
            <a:extLst>
              <a:ext uri="{FF2B5EF4-FFF2-40B4-BE49-F238E27FC236}">
                <a16:creationId xmlns:a16="http://schemas.microsoft.com/office/drawing/2014/main" id="{184B535F-9BD0-470B-BD66-1ADF6675CA3E}"/>
              </a:ext>
            </a:extLst>
          </p:cNvPr>
          <p:cNvPicPr>
            <a:picLocks noGrp="1" noChangeAspect="1"/>
          </p:cNvPicPr>
          <p:nvPr>
            <p:ph sz="quarter" idx="14"/>
          </p:nvPr>
        </p:nvPicPr>
        <p:blipFill>
          <a:blip r:embed="rId2"/>
          <a:stretch>
            <a:fillRect/>
          </a:stretch>
        </p:blipFill>
        <p:spPr>
          <a:xfrm>
            <a:off x="1911835" y="1429173"/>
            <a:ext cx="8366742" cy="4706293"/>
          </a:xfrm>
        </p:spPr>
      </p:pic>
      <p:sp>
        <p:nvSpPr>
          <p:cNvPr id="15" name="Textfeld 14">
            <a:extLst>
              <a:ext uri="{FF2B5EF4-FFF2-40B4-BE49-F238E27FC236}">
                <a16:creationId xmlns:a16="http://schemas.microsoft.com/office/drawing/2014/main" id="{B5383BBA-C1E0-4497-81F6-798FAB8BCFAC}"/>
              </a:ext>
            </a:extLst>
          </p:cNvPr>
          <p:cNvSpPr txBox="1"/>
          <p:nvPr/>
        </p:nvSpPr>
        <p:spPr>
          <a:xfrm>
            <a:off x="6821030" y="5061047"/>
            <a:ext cx="875441"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No.15 3D-X</a:t>
            </a:r>
            <a:endParaRPr lang="de-DE" sz="1600" dirty="0">
              <a:solidFill>
                <a:schemeClr val="accent1"/>
              </a:solidFill>
            </a:endParaRPr>
          </a:p>
        </p:txBody>
      </p:sp>
      <p:cxnSp>
        <p:nvCxnSpPr>
          <p:cNvPr id="16" name="Gerader Verbinder 15">
            <a:extLst>
              <a:ext uri="{FF2B5EF4-FFF2-40B4-BE49-F238E27FC236}">
                <a16:creationId xmlns:a16="http://schemas.microsoft.com/office/drawing/2014/main" id="{6CB747F5-F8EB-47ED-A9D2-E7BE2F1DE2BD}"/>
              </a:ext>
            </a:extLst>
          </p:cNvPr>
          <p:cNvCxnSpPr>
            <a:cxnSpLocks/>
          </p:cNvCxnSpPr>
          <p:nvPr/>
        </p:nvCxnSpPr>
        <p:spPr>
          <a:xfrm>
            <a:off x="8101556" y="4566741"/>
            <a:ext cx="0" cy="61287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Gerader Verbinder 16">
            <a:extLst>
              <a:ext uri="{FF2B5EF4-FFF2-40B4-BE49-F238E27FC236}">
                <a16:creationId xmlns:a16="http://schemas.microsoft.com/office/drawing/2014/main" id="{8220B5F7-F2BA-4BEA-8275-F2A1CEDC3DBA}"/>
              </a:ext>
            </a:extLst>
          </p:cNvPr>
          <p:cNvCxnSpPr>
            <a:cxnSpLocks/>
          </p:cNvCxnSpPr>
          <p:nvPr/>
        </p:nvCxnSpPr>
        <p:spPr>
          <a:xfrm>
            <a:off x="7082381" y="4543426"/>
            <a:ext cx="0" cy="50909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Gerader Verbinder 17">
            <a:extLst>
              <a:ext uri="{FF2B5EF4-FFF2-40B4-BE49-F238E27FC236}">
                <a16:creationId xmlns:a16="http://schemas.microsoft.com/office/drawing/2014/main" id="{24A7A813-8193-4EFE-BEF5-8C91FDC15034}"/>
              </a:ext>
            </a:extLst>
          </p:cNvPr>
          <p:cNvCxnSpPr>
            <a:cxnSpLocks/>
          </p:cNvCxnSpPr>
          <p:nvPr/>
        </p:nvCxnSpPr>
        <p:spPr>
          <a:xfrm flipH="1" flipV="1">
            <a:off x="7696471" y="5169092"/>
            <a:ext cx="405085" cy="1051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558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3A779-7ADD-4970-9E19-10F1E66BD4EC}"/>
              </a:ext>
            </a:extLst>
          </p:cNvPr>
          <p:cNvSpPr>
            <a:spLocks noGrp="1"/>
          </p:cNvSpPr>
          <p:nvPr>
            <p:ph type="title"/>
          </p:nvPr>
        </p:nvSpPr>
        <p:spPr/>
        <p:txBody>
          <a:bodyPr/>
          <a:lstStyle/>
          <a:p>
            <a:r>
              <a:rPr lang="de-DE" dirty="0"/>
              <a:t>No.15 3D-X</a:t>
            </a:r>
          </a:p>
        </p:txBody>
      </p:sp>
      <p:sp>
        <p:nvSpPr>
          <p:cNvPr id="3" name="Foliennummernplatzhalter 2">
            <a:extLst>
              <a:ext uri="{FF2B5EF4-FFF2-40B4-BE49-F238E27FC236}">
                <a16:creationId xmlns:a16="http://schemas.microsoft.com/office/drawing/2014/main" id="{5C9E3ACF-4BBC-4867-947F-979C76A52C88}"/>
              </a:ext>
            </a:extLst>
          </p:cNvPr>
          <p:cNvSpPr>
            <a:spLocks noGrp="1"/>
          </p:cNvSpPr>
          <p:nvPr>
            <p:ph type="sldNum" sz="quarter" idx="11"/>
          </p:nvPr>
        </p:nvSpPr>
        <p:spPr/>
        <p:txBody>
          <a:bodyPr/>
          <a:lstStyle/>
          <a:p>
            <a:fld id="{02CEFE82-39F2-4F47-8A0C-D5AB3496FA5C}" type="slidenum">
              <a:rPr lang="de-DE" smtClean="0"/>
              <a:pPr/>
              <a:t>32</a:t>
            </a:fld>
            <a:endParaRPr lang="de-DE" dirty="0"/>
          </a:p>
        </p:txBody>
      </p:sp>
      <p:sp>
        <p:nvSpPr>
          <p:cNvPr id="4" name="Textplatzhalter 3">
            <a:extLst>
              <a:ext uri="{FF2B5EF4-FFF2-40B4-BE49-F238E27FC236}">
                <a16:creationId xmlns:a16="http://schemas.microsoft.com/office/drawing/2014/main" id="{A571C488-C5B1-47A0-AC23-60C3C01AE9A9}"/>
              </a:ext>
            </a:extLst>
          </p:cNvPr>
          <p:cNvSpPr>
            <a:spLocks noGrp="1"/>
          </p:cNvSpPr>
          <p:nvPr>
            <p:ph type="body" sz="quarter" idx="13"/>
          </p:nvPr>
        </p:nvSpPr>
        <p:spPr/>
        <p:txBody>
          <a:bodyPr/>
          <a:lstStyle/>
          <a:p>
            <a:r>
              <a:rPr lang="de-DE"/>
              <a:t>the Planning</a:t>
            </a:r>
            <a:endParaRPr lang="de-DE" dirty="0"/>
          </a:p>
        </p:txBody>
      </p:sp>
      <p:sp>
        <p:nvSpPr>
          <p:cNvPr id="8" name="Textfeld 7">
            <a:extLst>
              <a:ext uri="{FF2B5EF4-FFF2-40B4-BE49-F238E27FC236}">
                <a16:creationId xmlns:a16="http://schemas.microsoft.com/office/drawing/2014/main" id="{F13B3747-A80F-4D55-9B96-272CC7767F6A}"/>
              </a:ext>
            </a:extLst>
          </p:cNvPr>
          <p:cNvSpPr txBox="1"/>
          <p:nvPr/>
        </p:nvSpPr>
        <p:spPr>
          <a:xfrm>
            <a:off x="7344721" y="4714876"/>
            <a:ext cx="875441"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No.15 3D-X</a:t>
            </a:r>
            <a:endParaRPr lang="de-DE" sz="1600" dirty="0">
              <a:solidFill>
                <a:schemeClr val="accent1"/>
              </a:solidFill>
            </a:endParaRPr>
          </a:p>
        </p:txBody>
      </p:sp>
      <p:cxnSp>
        <p:nvCxnSpPr>
          <p:cNvPr id="9" name="Gerader Verbinder 8">
            <a:extLst>
              <a:ext uri="{FF2B5EF4-FFF2-40B4-BE49-F238E27FC236}">
                <a16:creationId xmlns:a16="http://schemas.microsoft.com/office/drawing/2014/main" id="{328DB3D2-FAA3-426F-90F1-EF43F63ED777}"/>
              </a:ext>
            </a:extLst>
          </p:cNvPr>
          <p:cNvCxnSpPr>
            <a:cxnSpLocks/>
          </p:cNvCxnSpPr>
          <p:nvPr/>
        </p:nvCxnSpPr>
        <p:spPr>
          <a:xfrm flipV="1">
            <a:off x="7202792" y="4276727"/>
            <a:ext cx="0" cy="53339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Gerader Verbinder 9">
            <a:extLst>
              <a:ext uri="{FF2B5EF4-FFF2-40B4-BE49-F238E27FC236}">
                <a16:creationId xmlns:a16="http://schemas.microsoft.com/office/drawing/2014/main" id="{2FA4807B-4992-4C84-936F-B5601133E842}"/>
              </a:ext>
            </a:extLst>
          </p:cNvPr>
          <p:cNvCxnSpPr>
            <a:cxnSpLocks/>
          </p:cNvCxnSpPr>
          <p:nvPr/>
        </p:nvCxnSpPr>
        <p:spPr>
          <a:xfrm>
            <a:off x="7202792" y="4810126"/>
            <a:ext cx="111919"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Gerader Verbinder 10">
            <a:extLst>
              <a:ext uri="{FF2B5EF4-FFF2-40B4-BE49-F238E27FC236}">
                <a16:creationId xmlns:a16="http://schemas.microsoft.com/office/drawing/2014/main" id="{98C63B53-EE5A-4858-A174-8F16B2A8ABC6}"/>
              </a:ext>
            </a:extLst>
          </p:cNvPr>
          <p:cNvCxnSpPr>
            <a:cxnSpLocks/>
          </p:cNvCxnSpPr>
          <p:nvPr/>
        </p:nvCxnSpPr>
        <p:spPr>
          <a:xfrm>
            <a:off x="8220162" y="4785816"/>
            <a:ext cx="107069"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Gerader Verbinder 11">
            <a:extLst>
              <a:ext uri="{FF2B5EF4-FFF2-40B4-BE49-F238E27FC236}">
                <a16:creationId xmlns:a16="http://schemas.microsoft.com/office/drawing/2014/main" id="{4830DFE1-7D2C-4DEE-856B-9B7B6A881D32}"/>
              </a:ext>
            </a:extLst>
          </p:cNvPr>
          <p:cNvCxnSpPr>
            <a:cxnSpLocks/>
          </p:cNvCxnSpPr>
          <p:nvPr/>
        </p:nvCxnSpPr>
        <p:spPr>
          <a:xfrm>
            <a:off x="8291023" y="4276726"/>
            <a:ext cx="0" cy="50909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3" name="Inhaltsplatzhalter 12">
            <a:extLst>
              <a:ext uri="{FF2B5EF4-FFF2-40B4-BE49-F238E27FC236}">
                <a16:creationId xmlns:a16="http://schemas.microsoft.com/office/drawing/2014/main" id="{EDEC7BC6-179F-4C27-AD88-764AC996A16F}"/>
              </a:ext>
            </a:extLst>
          </p:cNvPr>
          <p:cNvPicPr>
            <a:picLocks noGrp="1" noChangeAspect="1"/>
          </p:cNvPicPr>
          <p:nvPr>
            <p:ph sz="quarter" idx="14"/>
          </p:nvPr>
        </p:nvPicPr>
        <p:blipFill>
          <a:blip r:embed="rId2"/>
          <a:stretch>
            <a:fillRect/>
          </a:stretch>
        </p:blipFill>
        <p:spPr>
          <a:xfrm>
            <a:off x="1818325" y="1428750"/>
            <a:ext cx="8553761" cy="4811491"/>
          </a:xfrm>
        </p:spPr>
      </p:pic>
      <p:sp>
        <p:nvSpPr>
          <p:cNvPr id="19" name="Textfeld 18">
            <a:extLst>
              <a:ext uri="{FF2B5EF4-FFF2-40B4-BE49-F238E27FC236}">
                <a16:creationId xmlns:a16="http://schemas.microsoft.com/office/drawing/2014/main" id="{B50C64AA-0F7C-49D9-A4CD-C8AA28EBDBC9}"/>
              </a:ext>
            </a:extLst>
          </p:cNvPr>
          <p:cNvSpPr txBox="1"/>
          <p:nvPr/>
        </p:nvSpPr>
        <p:spPr>
          <a:xfrm>
            <a:off x="5392280" y="5311966"/>
            <a:ext cx="875441"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No.15 3D-X</a:t>
            </a:r>
            <a:endParaRPr lang="de-DE" sz="1600" dirty="0">
              <a:solidFill>
                <a:schemeClr val="accent1"/>
              </a:solidFill>
            </a:endParaRPr>
          </a:p>
        </p:txBody>
      </p:sp>
      <p:cxnSp>
        <p:nvCxnSpPr>
          <p:cNvPr id="20" name="Gerader Verbinder 19">
            <a:extLst>
              <a:ext uri="{FF2B5EF4-FFF2-40B4-BE49-F238E27FC236}">
                <a16:creationId xmlns:a16="http://schemas.microsoft.com/office/drawing/2014/main" id="{B7E0F419-DE9A-4ED2-BCEC-4F67EB327B43}"/>
              </a:ext>
            </a:extLst>
          </p:cNvPr>
          <p:cNvCxnSpPr>
            <a:cxnSpLocks/>
          </p:cNvCxnSpPr>
          <p:nvPr/>
        </p:nvCxnSpPr>
        <p:spPr>
          <a:xfrm>
            <a:off x="6672806" y="4817660"/>
            <a:ext cx="0" cy="61287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Gerader Verbinder 20">
            <a:extLst>
              <a:ext uri="{FF2B5EF4-FFF2-40B4-BE49-F238E27FC236}">
                <a16:creationId xmlns:a16="http://schemas.microsoft.com/office/drawing/2014/main" id="{3E52AC72-F910-4223-91E6-773F2355E724}"/>
              </a:ext>
            </a:extLst>
          </p:cNvPr>
          <p:cNvCxnSpPr>
            <a:cxnSpLocks/>
          </p:cNvCxnSpPr>
          <p:nvPr/>
        </p:nvCxnSpPr>
        <p:spPr>
          <a:xfrm>
            <a:off x="5948906" y="4659999"/>
            <a:ext cx="0" cy="609707"/>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Gerader Verbinder 21">
            <a:extLst>
              <a:ext uri="{FF2B5EF4-FFF2-40B4-BE49-F238E27FC236}">
                <a16:creationId xmlns:a16="http://schemas.microsoft.com/office/drawing/2014/main" id="{81D74F52-458D-49D1-AF22-A408AC1ABBEB}"/>
              </a:ext>
            </a:extLst>
          </p:cNvPr>
          <p:cNvCxnSpPr>
            <a:cxnSpLocks/>
          </p:cNvCxnSpPr>
          <p:nvPr/>
        </p:nvCxnSpPr>
        <p:spPr>
          <a:xfrm flipH="1" flipV="1">
            <a:off x="6267721" y="5420011"/>
            <a:ext cx="405085" cy="1051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2616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590ECA-2C74-4AA0-9148-635BB350D06D}"/>
              </a:ext>
            </a:extLst>
          </p:cNvPr>
          <p:cNvSpPr>
            <a:spLocks noGrp="1"/>
          </p:cNvSpPr>
          <p:nvPr>
            <p:ph type="body" sz="quarter" idx="18"/>
          </p:nvPr>
        </p:nvSpPr>
        <p:spPr/>
        <p:txBody>
          <a:bodyPr/>
          <a:lstStyle/>
          <a:p>
            <a:r>
              <a:rPr lang="de-DE" dirty="0"/>
              <a:t>Technology</a:t>
            </a:r>
          </a:p>
        </p:txBody>
      </p:sp>
      <p:sp>
        <p:nvSpPr>
          <p:cNvPr id="4" name="Textplatzhalter 3">
            <a:extLst>
              <a:ext uri="{FF2B5EF4-FFF2-40B4-BE49-F238E27FC236}">
                <a16:creationId xmlns:a16="http://schemas.microsoft.com/office/drawing/2014/main" id="{C20910DA-11C3-4856-95AA-681C794959BA}"/>
              </a:ext>
            </a:extLst>
          </p:cNvPr>
          <p:cNvSpPr>
            <a:spLocks noGrp="1"/>
          </p:cNvSpPr>
          <p:nvPr>
            <p:ph type="body" sz="quarter" idx="19"/>
          </p:nvPr>
        </p:nvSpPr>
        <p:spPr/>
        <p:txBody>
          <a:bodyPr/>
          <a:lstStyle/>
          <a:p>
            <a:endParaRPr lang="de-DE" dirty="0"/>
          </a:p>
        </p:txBody>
      </p:sp>
    </p:spTree>
    <p:extLst>
      <p:ext uri="{BB962C8B-B14F-4D97-AF65-F5344CB8AC3E}">
        <p14:creationId xmlns:p14="http://schemas.microsoft.com/office/powerpoint/2010/main" val="156894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80EA4D8-1899-4B18-BF45-C17AFBD0D3FC}"/>
              </a:ext>
            </a:extLst>
          </p:cNvPr>
          <p:cNvSpPr>
            <a:spLocks noGrp="1"/>
          </p:cNvSpPr>
          <p:nvPr>
            <p:ph type="sldNum" sz="quarter" idx="11"/>
          </p:nvPr>
        </p:nvSpPr>
        <p:spPr/>
        <p:txBody>
          <a:bodyPr/>
          <a:lstStyle/>
          <a:p>
            <a:fld id="{02CEFE82-39F2-4F47-8A0C-D5AB3496FA5C}" type="slidenum">
              <a:rPr lang="de-DE" smtClean="0"/>
              <a:pPr/>
              <a:t>34</a:t>
            </a:fld>
            <a:endParaRPr lang="de-DE" dirty="0"/>
          </a:p>
        </p:txBody>
      </p:sp>
      <p:sp>
        <p:nvSpPr>
          <p:cNvPr id="3" name="Textplatzhalter 2">
            <a:extLst>
              <a:ext uri="{FF2B5EF4-FFF2-40B4-BE49-F238E27FC236}">
                <a16:creationId xmlns:a16="http://schemas.microsoft.com/office/drawing/2014/main" id="{7D330A45-47E3-4894-A5F6-8466B9505EBD}"/>
              </a:ext>
            </a:extLst>
          </p:cNvPr>
          <p:cNvSpPr>
            <a:spLocks noGrp="1"/>
          </p:cNvSpPr>
          <p:nvPr>
            <p:ph type="body" sz="quarter" idx="13"/>
          </p:nvPr>
        </p:nvSpPr>
        <p:spPr/>
        <p:txBody>
          <a:bodyPr/>
          <a:lstStyle/>
          <a:p>
            <a:endParaRPr lang="de-DE" dirty="0"/>
          </a:p>
        </p:txBody>
      </p:sp>
      <p:sp>
        <p:nvSpPr>
          <p:cNvPr id="4" name="Textplatzhalter 3">
            <a:extLst>
              <a:ext uri="{FF2B5EF4-FFF2-40B4-BE49-F238E27FC236}">
                <a16:creationId xmlns:a16="http://schemas.microsoft.com/office/drawing/2014/main" id="{EF070CA1-3A78-4318-B456-79E3034D920C}"/>
              </a:ext>
            </a:extLst>
          </p:cNvPr>
          <p:cNvSpPr>
            <a:spLocks noGrp="1"/>
          </p:cNvSpPr>
          <p:nvPr>
            <p:ph type="body" sz="quarter" idx="24"/>
          </p:nvPr>
        </p:nvSpPr>
        <p:spPr/>
        <p:txBody>
          <a:bodyPr/>
          <a:lstStyle/>
          <a:p>
            <a:r>
              <a:rPr lang="de-DE" dirty="0"/>
              <a:t>01</a:t>
            </a:r>
          </a:p>
        </p:txBody>
      </p:sp>
      <p:sp>
        <p:nvSpPr>
          <p:cNvPr id="5" name="Textplatzhalter 4">
            <a:extLst>
              <a:ext uri="{FF2B5EF4-FFF2-40B4-BE49-F238E27FC236}">
                <a16:creationId xmlns:a16="http://schemas.microsoft.com/office/drawing/2014/main" id="{BB76042E-45F3-4567-A3AD-2EECCCE14BEE}"/>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AC631BB3-12B6-4FBC-A744-4D1BEC4E27DA}"/>
              </a:ext>
            </a:extLst>
          </p:cNvPr>
          <p:cNvSpPr>
            <a:spLocks noGrp="1"/>
          </p:cNvSpPr>
          <p:nvPr>
            <p:ph type="body" sz="quarter" idx="20"/>
          </p:nvPr>
        </p:nvSpPr>
        <p:spPr/>
        <p:txBody>
          <a:bodyPr/>
          <a:lstStyle/>
          <a:p>
            <a:r>
              <a:rPr lang="de-DE" dirty="0" err="1"/>
              <a:t>the</a:t>
            </a:r>
            <a:r>
              <a:rPr lang="de-DE" dirty="0"/>
              <a:t> Technical </a:t>
            </a:r>
            <a:r>
              <a:rPr lang="de-DE" dirty="0" err="1"/>
              <a:t>specifications</a:t>
            </a:r>
            <a:endParaRPr lang="de-DE" dirty="0"/>
          </a:p>
        </p:txBody>
      </p:sp>
      <p:sp>
        <p:nvSpPr>
          <p:cNvPr id="7" name="Textplatzhalter 6">
            <a:extLst>
              <a:ext uri="{FF2B5EF4-FFF2-40B4-BE49-F238E27FC236}">
                <a16:creationId xmlns:a16="http://schemas.microsoft.com/office/drawing/2014/main" id="{9D449996-C8F9-4DE6-9CA5-979F589E9FAD}"/>
              </a:ext>
            </a:extLst>
          </p:cNvPr>
          <p:cNvSpPr>
            <a:spLocks noGrp="1"/>
          </p:cNvSpPr>
          <p:nvPr>
            <p:ph type="body" sz="quarter" idx="27"/>
          </p:nvPr>
        </p:nvSpPr>
        <p:spPr/>
        <p:txBody>
          <a:bodyPr/>
          <a:lstStyle/>
          <a:p>
            <a:endParaRPr lang="de-DE"/>
          </a:p>
        </p:txBody>
      </p:sp>
      <p:sp>
        <p:nvSpPr>
          <p:cNvPr id="8" name="Textplatzhalter 7">
            <a:extLst>
              <a:ext uri="{FF2B5EF4-FFF2-40B4-BE49-F238E27FC236}">
                <a16:creationId xmlns:a16="http://schemas.microsoft.com/office/drawing/2014/main" id="{27862F0D-AE3E-4D52-92B8-B5ABF587ABAC}"/>
              </a:ext>
            </a:extLst>
          </p:cNvPr>
          <p:cNvSpPr>
            <a:spLocks noGrp="1"/>
          </p:cNvSpPr>
          <p:nvPr>
            <p:ph type="body" sz="quarter" idx="28"/>
          </p:nvPr>
        </p:nvSpPr>
        <p:spPr/>
        <p:txBody>
          <a:bodyPr/>
          <a:lstStyle/>
          <a:p>
            <a:r>
              <a:rPr lang="de-DE" dirty="0"/>
              <a:t>02</a:t>
            </a:r>
          </a:p>
        </p:txBody>
      </p:sp>
      <p:sp>
        <p:nvSpPr>
          <p:cNvPr id="9" name="Textplatzhalter 8">
            <a:extLst>
              <a:ext uri="{FF2B5EF4-FFF2-40B4-BE49-F238E27FC236}">
                <a16:creationId xmlns:a16="http://schemas.microsoft.com/office/drawing/2014/main" id="{205A4D39-D3FB-4E41-BB39-D42C2467F3CB}"/>
              </a:ext>
            </a:extLst>
          </p:cNvPr>
          <p:cNvSpPr>
            <a:spLocks noGrp="1"/>
          </p:cNvSpPr>
          <p:nvPr>
            <p:ph type="body" sz="quarter" idx="29"/>
          </p:nvPr>
        </p:nvSpPr>
        <p:spPr/>
        <p:txBody>
          <a:bodyPr/>
          <a:lstStyle/>
          <a:p>
            <a:endParaRPr lang="de-DE"/>
          </a:p>
        </p:txBody>
      </p:sp>
      <p:sp>
        <p:nvSpPr>
          <p:cNvPr id="10" name="Textplatzhalter 9">
            <a:extLst>
              <a:ext uri="{FF2B5EF4-FFF2-40B4-BE49-F238E27FC236}">
                <a16:creationId xmlns:a16="http://schemas.microsoft.com/office/drawing/2014/main" id="{BCA9C30C-7D3C-42AE-AF21-B537C6FCB237}"/>
              </a:ext>
            </a:extLst>
          </p:cNvPr>
          <p:cNvSpPr>
            <a:spLocks noGrp="1"/>
          </p:cNvSpPr>
          <p:nvPr>
            <p:ph type="body" sz="quarter" idx="30"/>
          </p:nvPr>
        </p:nvSpPr>
        <p:spPr/>
        <p:txBody>
          <a:bodyPr/>
          <a:lstStyle/>
          <a:p>
            <a:r>
              <a:rPr lang="de-DE" dirty="0" err="1"/>
              <a:t>the</a:t>
            </a:r>
            <a:r>
              <a:rPr lang="de-DE" dirty="0"/>
              <a:t> Installation</a:t>
            </a:r>
          </a:p>
        </p:txBody>
      </p:sp>
      <p:sp>
        <p:nvSpPr>
          <p:cNvPr id="11" name="Textplatzhalter 10">
            <a:extLst>
              <a:ext uri="{FF2B5EF4-FFF2-40B4-BE49-F238E27FC236}">
                <a16:creationId xmlns:a16="http://schemas.microsoft.com/office/drawing/2014/main" id="{4BC8195A-E84E-4011-B17E-A1A54086EF44}"/>
              </a:ext>
            </a:extLst>
          </p:cNvPr>
          <p:cNvSpPr>
            <a:spLocks noGrp="1"/>
          </p:cNvSpPr>
          <p:nvPr>
            <p:ph type="body" sz="quarter" idx="31"/>
          </p:nvPr>
        </p:nvSpPr>
        <p:spPr/>
        <p:txBody>
          <a:bodyPr/>
          <a:lstStyle/>
          <a:p>
            <a:endParaRPr lang="de-DE"/>
          </a:p>
        </p:txBody>
      </p:sp>
      <p:sp>
        <p:nvSpPr>
          <p:cNvPr id="12" name="Textplatzhalter 11">
            <a:extLst>
              <a:ext uri="{FF2B5EF4-FFF2-40B4-BE49-F238E27FC236}">
                <a16:creationId xmlns:a16="http://schemas.microsoft.com/office/drawing/2014/main" id="{AA05FAD3-90F3-4B33-8DC8-B3BBE9AA4C8B}"/>
              </a:ext>
            </a:extLst>
          </p:cNvPr>
          <p:cNvSpPr>
            <a:spLocks noGrp="1"/>
          </p:cNvSpPr>
          <p:nvPr>
            <p:ph type="body" sz="quarter" idx="32"/>
          </p:nvPr>
        </p:nvSpPr>
        <p:spPr/>
        <p:txBody>
          <a:bodyPr/>
          <a:lstStyle/>
          <a:p>
            <a:r>
              <a:rPr lang="de-DE" dirty="0"/>
              <a:t>03</a:t>
            </a:r>
          </a:p>
        </p:txBody>
      </p:sp>
      <p:sp>
        <p:nvSpPr>
          <p:cNvPr id="13" name="Textplatzhalter 12">
            <a:extLst>
              <a:ext uri="{FF2B5EF4-FFF2-40B4-BE49-F238E27FC236}">
                <a16:creationId xmlns:a16="http://schemas.microsoft.com/office/drawing/2014/main" id="{211EF0E5-C7A9-4536-9824-E756EE9741C0}"/>
              </a:ext>
            </a:extLst>
          </p:cNvPr>
          <p:cNvSpPr>
            <a:spLocks noGrp="1"/>
          </p:cNvSpPr>
          <p:nvPr>
            <p:ph type="body" sz="quarter" idx="33"/>
          </p:nvPr>
        </p:nvSpPr>
        <p:spPr/>
        <p:txBody>
          <a:bodyPr/>
          <a:lstStyle/>
          <a:p>
            <a:endParaRPr lang="de-DE"/>
          </a:p>
        </p:txBody>
      </p:sp>
      <p:sp>
        <p:nvSpPr>
          <p:cNvPr id="14" name="Textplatzhalter 13">
            <a:extLst>
              <a:ext uri="{FF2B5EF4-FFF2-40B4-BE49-F238E27FC236}">
                <a16:creationId xmlns:a16="http://schemas.microsoft.com/office/drawing/2014/main" id="{EB0CD34A-B95A-48F3-813F-341A887CAA9A}"/>
              </a:ext>
            </a:extLst>
          </p:cNvPr>
          <p:cNvSpPr>
            <a:spLocks noGrp="1"/>
          </p:cNvSpPr>
          <p:nvPr>
            <p:ph type="body" sz="quarter" idx="34"/>
          </p:nvPr>
        </p:nvSpPr>
        <p:spPr/>
        <p:txBody>
          <a:bodyPr/>
          <a:lstStyle/>
          <a:p>
            <a:r>
              <a:rPr lang="de-DE" dirty="0" err="1"/>
              <a:t>the</a:t>
            </a:r>
            <a:r>
              <a:rPr lang="de-DE" dirty="0"/>
              <a:t> </a:t>
            </a:r>
            <a:r>
              <a:rPr lang="de-DE" dirty="0" err="1"/>
              <a:t>Mounting</a:t>
            </a:r>
            <a:r>
              <a:rPr lang="de-DE" dirty="0"/>
              <a:t> </a:t>
            </a:r>
            <a:r>
              <a:rPr lang="de-DE" dirty="0" err="1"/>
              <a:t>aids</a:t>
            </a:r>
            <a:endParaRPr lang="de-DE" dirty="0"/>
          </a:p>
        </p:txBody>
      </p:sp>
      <p:sp>
        <p:nvSpPr>
          <p:cNvPr id="15" name="Textplatzhalter 14">
            <a:extLst>
              <a:ext uri="{FF2B5EF4-FFF2-40B4-BE49-F238E27FC236}">
                <a16:creationId xmlns:a16="http://schemas.microsoft.com/office/drawing/2014/main" id="{E60AD7AE-98FE-4C01-B5DA-D2CDE5C16D18}"/>
              </a:ext>
            </a:extLst>
          </p:cNvPr>
          <p:cNvSpPr>
            <a:spLocks noGrp="1"/>
          </p:cNvSpPr>
          <p:nvPr>
            <p:ph type="body" sz="quarter" idx="35"/>
          </p:nvPr>
        </p:nvSpPr>
        <p:spPr/>
        <p:txBody>
          <a:bodyPr/>
          <a:lstStyle/>
          <a:p>
            <a:endParaRPr lang="de-DE"/>
          </a:p>
        </p:txBody>
      </p:sp>
      <p:sp>
        <p:nvSpPr>
          <p:cNvPr id="16" name="Textplatzhalter 15">
            <a:extLst>
              <a:ext uri="{FF2B5EF4-FFF2-40B4-BE49-F238E27FC236}">
                <a16:creationId xmlns:a16="http://schemas.microsoft.com/office/drawing/2014/main" id="{47233708-2497-47A1-9A7E-0D8FB609005B}"/>
              </a:ext>
            </a:extLst>
          </p:cNvPr>
          <p:cNvSpPr>
            <a:spLocks noGrp="1"/>
          </p:cNvSpPr>
          <p:nvPr>
            <p:ph type="body" sz="quarter" idx="36"/>
          </p:nvPr>
        </p:nvSpPr>
        <p:spPr/>
        <p:txBody>
          <a:bodyPr/>
          <a:lstStyle/>
          <a:p>
            <a:endParaRPr lang="de-DE"/>
          </a:p>
        </p:txBody>
      </p:sp>
      <p:sp>
        <p:nvSpPr>
          <p:cNvPr id="18" name="Textplatzhalter 17">
            <a:extLst>
              <a:ext uri="{FF2B5EF4-FFF2-40B4-BE49-F238E27FC236}">
                <a16:creationId xmlns:a16="http://schemas.microsoft.com/office/drawing/2014/main" id="{8830FEB4-D041-4D01-8F5C-311D8796DE48}"/>
              </a:ext>
            </a:extLst>
          </p:cNvPr>
          <p:cNvSpPr>
            <a:spLocks noGrp="1"/>
          </p:cNvSpPr>
          <p:nvPr>
            <p:ph type="body" sz="quarter" idx="38"/>
          </p:nvPr>
        </p:nvSpPr>
        <p:spPr/>
        <p:txBody>
          <a:bodyPr/>
          <a:lstStyle/>
          <a:p>
            <a:endParaRPr lang="de-DE"/>
          </a:p>
        </p:txBody>
      </p:sp>
      <p:sp>
        <p:nvSpPr>
          <p:cNvPr id="19" name="Textplatzhalter 18">
            <a:extLst>
              <a:ext uri="{FF2B5EF4-FFF2-40B4-BE49-F238E27FC236}">
                <a16:creationId xmlns:a16="http://schemas.microsoft.com/office/drawing/2014/main" id="{8AA944F3-1D12-4B63-A436-5FE8F4318A02}"/>
              </a:ext>
            </a:extLst>
          </p:cNvPr>
          <p:cNvSpPr>
            <a:spLocks noGrp="1"/>
          </p:cNvSpPr>
          <p:nvPr>
            <p:ph type="body" sz="quarter" idx="39"/>
          </p:nvPr>
        </p:nvSpPr>
        <p:spPr/>
        <p:txBody>
          <a:bodyPr/>
          <a:lstStyle/>
          <a:p>
            <a:endParaRPr lang="de-DE"/>
          </a:p>
        </p:txBody>
      </p:sp>
      <p:sp>
        <p:nvSpPr>
          <p:cNvPr id="20" name="Titel 19">
            <a:extLst>
              <a:ext uri="{FF2B5EF4-FFF2-40B4-BE49-F238E27FC236}">
                <a16:creationId xmlns:a16="http://schemas.microsoft.com/office/drawing/2014/main" id="{5201A311-4702-4A17-A774-2E98C296EE2D}"/>
              </a:ext>
            </a:extLst>
          </p:cNvPr>
          <p:cNvSpPr>
            <a:spLocks noGrp="1"/>
          </p:cNvSpPr>
          <p:nvPr>
            <p:ph type="title"/>
          </p:nvPr>
        </p:nvSpPr>
        <p:spPr/>
        <p:txBody>
          <a:bodyPr/>
          <a:lstStyle/>
          <a:p>
            <a:r>
              <a:rPr lang="de-DE" dirty="0"/>
              <a:t>Technology</a:t>
            </a:r>
            <a:br>
              <a:rPr lang="de-DE" dirty="0"/>
            </a:br>
            <a:endParaRPr lang="de-DE" dirty="0"/>
          </a:p>
        </p:txBody>
      </p:sp>
    </p:spTree>
    <p:extLst>
      <p:ext uri="{BB962C8B-B14F-4D97-AF65-F5344CB8AC3E}">
        <p14:creationId xmlns:p14="http://schemas.microsoft.com/office/powerpoint/2010/main" val="91507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EDC6E0-6B9B-4CCA-9244-D05BD3DD87C1}"/>
              </a:ext>
            </a:extLst>
          </p:cNvPr>
          <p:cNvSpPr>
            <a:spLocks noGrp="1"/>
          </p:cNvSpPr>
          <p:nvPr>
            <p:ph type="body" sz="quarter" idx="16"/>
          </p:nvPr>
        </p:nvSpPr>
        <p:spPr/>
        <p:txBody>
          <a:bodyPr/>
          <a:lstStyle/>
          <a:p>
            <a:r>
              <a:rPr lang="de-DE" dirty="0" err="1"/>
              <a:t>the</a:t>
            </a:r>
            <a:r>
              <a:rPr lang="de-DE" dirty="0"/>
              <a:t> Technical </a:t>
            </a:r>
            <a:r>
              <a:rPr lang="de-DE" dirty="0" err="1"/>
              <a:t>specifications</a:t>
            </a:r>
            <a:endParaRPr lang="de-DE" dirty="0"/>
          </a:p>
        </p:txBody>
      </p:sp>
      <p:sp>
        <p:nvSpPr>
          <p:cNvPr id="3" name="Textplatzhalter 2">
            <a:extLst>
              <a:ext uri="{FF2B5EF4-FFF2-40B4-BE49-F238E27FC236}">
                <a16:creationId xmlns:a16="http://schemas.microsoft.com/office/drawing/2014/main" id="{AAADD343-0FD9-4D28-8058-DF4787228CF6}"/>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4A08418A-ACC2-49A1-98A3-F099B68309E3}"/>
              </a:ext>
            </a:extLst>
          </p:cNvPr>
          <p:cNvSpPr>
            <a:spLocks noGrp="1"/>
          </p:cNvSpPr>
          <p:nvPr>
            <p:ph type="body" sz="quarter" idx="24"/>
          </p:nvPr>
        </p:nvSpPr>
        <p:spPr/>
        <p:txBody>
          <a:bodyPr/>
          <a:lstStyle/>
          <a:p>
            <a:r>
              <a:rPr lang="de-DE" dirty="0"/>
              <a:t>01</a:t>
            </a:r>
          </a:p>
        </p:txBody>
      </p:sp>
      <p:sp>
        <p:nvSpPr>
          <p:cNvPr id="5" name="Textplatzhalter 4">
            <a:extLst>
              <a:ext uri="{FF2B5EF4-FFF2-40B4-BE49-F238E27FC236}">
                <a16:creationId xmlns:a16="http://schemas.microsoft.com/office/drawing/2014/main" id="{70E99BA2-52CC-4988-876A-889659B34FAE}"/>
              </a:ext>
            </a:extLst>
          </p:cNvPr>
          <p:cNvSpPr>
            <a:spLocks noGrp="1"/>
          </p:cNvSpPr>
          <p:nvPr>
            <p:ph type="body" sz="quarter" idx="25"/>
          </p:nvPr>
        </p:nvSpPr>
        <p:spPr/>
        <p:txBody>
          <a:bodyPr/>
          <a:lstStyle/>
          <a:p>
            <a:r>
              <a:rPr lang="de-DE" dirty="0"/>
              <a:t>01</a:t>
            </a:r>
          </a:p>
        </p:txBody>
      </p:sp>
    </p:spTree>
    <p:extLst>
      <p:ext uri="{BB962C8B-B14F-4D97-AF65-F5344CB8AC3E}">
        <p14:creationId xmlns:p14="http://schemas.microsoft.com/office/powerpoint/2010/main" val="340660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CF2B2-1A5A-40BF-B714-34AB4C52AC17}"/>
              </a:ext>
            </a:extLst>
          </p:cNvPr>
          <p:cNvSpPr>
            <a:spLocks noGrp="1"/>
          </p:cNvSpPr>
          <p:nvPr>
            <p:ph type="title"/>
          </p:nvPr>
        </p:nvSpPr>
        <p:spPr/>
        <p:txBody>
          <a:bodyPr/>
          <a:lstStyle/>
          <a:p>
            <a:r>
              <a:rPr lang="de-DE" dirty="0"/>
              <a:t>Rail </a:t>
            </a:r>
            <a:r>
              <a:rPr lang="de-DE" dirty="0" err="1"/>
              <a:t>types</a:t>
            </a:r>
            <a:endParaRPr lang="de-DE" dirty="0"/>
          </a:p>
        </p:txBody>
      </p:sp>
      <p:sp>
        <p:nvSpPr>
          <p:cNvPr id="3" name="Foliennummernplatzhalter 2">
            <a:extLst>
              <a:ext uri="{FF2B5EF4-FFF2-40B4-BE49-F238E27FC236}">
                <a16:creationId xmlns:a16="http://schemas.microsoft.com/office/drawing/2014/main" id="{83D901FE-C28C-44FB-B15A-20F29EB27F43}"/>
              </a:ext>
            </a:extLst>
          </p:cNvPr>
          <p:cNvSpPr>
            <a:spLocks noGrp="1"/>
          </p:cNvSpPr>
          <p:nvPr>
            <p:ph type="sldNum" sz="quarter" idx="11"/>
          </p:nvPr>
        </p:nvSpPr>
        <p:spPr/>
        <p:txBody>
          <a:bodyPr/>
          <a:lstStyle/>
          <a:p>
            <a:fld id="{02CEFE82-39F2-4F47-8A0C-D5AB3496FA5C}" type="slidenum">
              <a:rPr lang="de-DE" smtClean="0"/>
              <a:pPr/>
              <a:t>36</a:t>
            </a:fld>
            <a:endParaRPr lang="de-DE" dirty="0"/>
          </a:p>
        </p:txBody>
      </p:sp>
      <p:sp>
        <p:nvSpPr>
          <p:cNvPr id="4" name="Textplatzhalter 3">
            <a:extLst>
              <a:ext uri="{FF2B5EF4-FFF2-40B4-BE49-F238E27FC236}">
                <a16:creationId xmlns:a16="http://schemas.microsoft.com/office/drawing/2014/main" id="{9E7AFFBE-F787-4041-B51D-DA4404EE8C29}"/>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5" name="Inhaltsplatzhalter 4">
            <a:extLst>
              <a:ext uri="{FF2B5EF4-FFF2-40B4-BE49-F238E27FC236}">
                <a16:creationId xmlns:a16="http://schemas.microsoft.com/office/drawing/2014/main" id="{804FD7AC-C00B-4075-92A3-0674B7383F75}"/>
              </a:ext>
            </a:extLst>
          </p:cNvPr>
          <p:cNvSpPr>
            <a:spLocks noGrp="1"/>
          </p:cNvSpPr>
          <p:nvPr>
            <p:ph sz="quarter" idx="14"/>
          </p:nvPr>
        </p:nvSpPr>
        <p:spPr>
          <a:xfrm>
            <a:off x="543857" y="4229028"/>
            <a:ext cx="3748604" cy="2024838"/>
          </a:xfrm>
        </p:spPr>
        <p:txBody>
          <a:bodyPr/>
          <a:lstStyle/>
          <a:p>
            <a:pPr marL="0" indent="0" algn="ctr" fontAlgn="base">
              <a:buNone/>
            </a:pPr>
            <a:r>
              <a:rPr lang="de-DE" b="1" dirty="0"/>
              <a:t>GRASS </a:t>
            </a:r>
            <a:r>
              <a:rPr lang="de-DE" b="1" dirty="0" err="1"/>
              <a:t>NovaPro</a:t>
            </a:r>
            <a:r>
              <a:rPr lang="de-DE" b="1" dirty="0"/>
              <a:t> 465 NL</a:t>
            </a:r>
          </a:p>
          <a:p>
            <a:pPr marL="0" indent="0" fontAlgn="base">
              <a:buNone/>
            </a:pPr>
            <a:r>
              <a:rPr lang="en-US" dirty="0"/>
              <a:t>Specially adapted to the requirements of the No. 15 3D-X, the modern GRASS </a:t>
            </a:r>
            <a:r>
              <a:rPr lang="en-US" dirty="0" err="1"/>
              <a:t>NovaPro</a:t>
            </a:r>
            <a:r>
              <a:rPr lang="en-US" dirty="0"/>
              <a:t> in a nominal length of 465 mm generates a high level of running and closing comfort with good lateral stability and particularly low pull-out forces.</a:t>
            </a:r>
            <a:endParaRPr lang="de-DE" dirty="0"/>
          </a:p>
          <a:p>
            <a:pPr marL="0" indent="0">
              <a:buNone/>
            </a:pPr>
            <a:endParaRPr lang="de-DE" dirty="0"/>
          </a:p>
        </p:txBody>
      </p:sp>
      <p:sp>
        <p:nvSpPr>
          <p:cNvPr id="6" name="Inhaltsplatzhalter 5">
            <a:extLst>
              <a:ext uri="{FF2B5EF4-FFF2-40B4-BE49-F238E27FC236}">
                <a16:creationId xmlns:a16="http://schemas.microsoft.com/office/drawing/2014/main" id="{408914AA-A920-474E-986A-E67DC8633134}"/>
              </a:ext>
            </a:extLst>
          </p:cNvPr>
          <p:cNvSpPr>
            <a:spLocks noGrp="1"/>
          </p:cNvSpPr>
          <p:nvPr>
            <p:ph sz="quarter" idx="15"/>
          </p:nvPr>
        </p:nvSpPr>
        <p:spPr>
          <a:xfrm>
            <a:off x="4426922" y="4229028"/>
            <a:ext cx="3343065" cy="2024838"/>
          </a:xfrm>
        </p:spPr>
        <p:txBody>
          <a:bodyPr/>
          <a:lstStyle/>
          <a:p>
            <a:pPr marL="0" indent="0" algn="ctr" fontAlgn="base">
              <a:buNone/>
            </a:pPr>
            <a:r>
              <a:rPr lang="de-DE" b="1" dirty="0" err="1"/>
              <a:t>Kesseböhmer</a:t>
            </a:r>
            <a:r>
              <a:rPr lang="de-DE" b="1" dirty="0"/>
              <a:t> </a:t>
            </a:r>
            <a:r>
              <a:rPr lang="de-DE" b="1" dirty="0" err="1"/>
              <a:t>Sx</a:t>
            </a:r>
            <a:endParaRPr lang="de-DE" b="1" dirty="0"/>
          </a:p>
          <a:p>
            <a:pPr marL="0" indent="0" fontAlgn="base">
              <a:buNone/>
            </a:pPr>
            <a:r>
              <a:rPr lang="en-US" dirty="0"/>
              <a:t>The side-mounted </a:t>
            </a:r>
            <a:r>
              <a:rPr lang="en-US" dirty="0" err="1"/>
              <a:t>Kesseböhmer</a:t>
            </a:r>
            <a:r>
              <a:rPr lang="en-US" dirty="0"/>
              <a:t> </a:t>
            </a:r>
            <a:r>
              <a:rPr lang="en-US" dirty="0" err="1"/>
              <a:t>Sx</a:t>
            </a:r>
            <a:r>
              <a:rPr lang="en-US" dirty="0"/>
              <a:t> offers you high running and closing comfort with good lateral stability thanks to the latest technology.</a:t>
            </a:r>
            <a:endParaRPr lang="de-DE" dirty="0"/>
          </a:p>
        </p:txBody>
      </p:sp>
      <p:sp>
        <p:nvSpPr>
          <p:cNvPr id="7" name="Inhaltsplatzhalter 6">
            <a:extLst>
              <a:ext uri="{FF2B5EF4-FFF2-40B4-BE49-F238E27FC236}">
                <a16:creationId xmlns:a16="http://schemas.microsoft.com/office/drawing/2014/main" id="{00831B17-34C4-4190-B9CA-C89FB2A09745}"/>
              </a:ext>
            </a:extLst>
          </p:cNvPr>
          <p:cNvSpPr>
            <a:spLocks noGrp="1"/>
          </p:cNvSpPr>
          <p:nvPr>
            <p:ph sz="quarter" idx="16"/>
          </p:nvPr>
        </p:nvSpPr>
        <p:spPr>
          <a:xfrm>
            <a:off x="8310393" y="4229028"/>
            <a:ext cx="3343065" cy="2024838"/>
          </a:xfrm>
        </p:spPr>
        <p:txBody>
          <a:bodyPr/>
          <a:lstStyle/>
          <a:p>
            <a:pPr marL="0" indent="0" algn="ctr" fontAlgn="base">
              <a:buNone/>
            </a:pPr>
            <a:r>
              <a:rPr lang="de-DE" b="1" dirty="0"/>
              <a:t>Hettich </a:t>
            </a:r>
            <a:r>
              <a:rPr lang="de-DE" b="1" dirty="0" err="1"/>
              <a:t>Actro</a:t>
            </a:r>
            <a:endParaRPr lang="de-DE" b="1" dirty="0"/>
          </a:p>
          <a:p>
            <a:pPr marL="0" indent="0" fontAlgn="base">
              <a:buNone/>
            </a:pPr>
            <a:r>
              <a:rPr lang="en-US" dirty="0"/>
              <a:t>With the adaptation to the Hettich </a:t>
            </a:r>
            <a:r>
              <a:rPr lang="en-US" dirty="0" err="1"/>
              <a:t>Actro</a:t>
            </a:r>
            <a:r>
              <a:rPr lang="en-US" dirty="0"/>
              <a:t>, we also offer our customers the option of using their own in-house rails.</a:t>
            </a:r>
            <a:endParaRPr lang="de-DE" dirty="0"/>
          </a:p>
        </p:txBody>
      </p:sp>
      <p:sp>
        <p:nvSpPr>
          <p:cNvPr id="8" name="Textfeld 7">
            <a:extLst>
              <a:ext uri="{FF2B5EF4-FFF2-40B4-BE49-F238E27FC236}">
                <a16:creationId xmlns:a16="http://schemas.microsoft.com/office/drawing/2014/main" id="{BA28C11B-0635-4AC7-8E5C-E027C6D244AB}"/>
              </a:ext>
            </a:extLst>
          </p:cNvPr>
          <p:cNvSpPr txBox="1"/>
          <p:nvPr/>
        </p:nvSpPr>
        <p:spPr>
          <a:xfrm>
            <a:off x="543857" y="1320925"/>
            <a:ext cx="11106150" cy="747902"/>
          </a:xfrm>
          <a:prstGeom prst="rect">
            <a:avLst/>
          </a:prstGeom>
          <a:noFill/>
        </p:spPr>
        <p:txBody>
          <a:bodyPr wrap="square" lIns="0" tIns="0" rIns="0" bIns="0" rtlCol="0">
            <a:noAutofit/>
          </a:bodyPr>
          <a:lstStyle/>
          <a:p>
            <a:pPr fontAlgn="base"/>
            <a:r>
              <a:rPr lang="en-US" sz="1600" dirty="0"/>
              <a:t>The No.15 3D-X can be ordered compatible for different rail types. We list the different types of rails here.</a:t>
            </a:r>
          </a:p>
          <a:p>
            <a:pPr fontAlgn="base"/>
            <a:endParaRPr lang="en-US" sz="1600" dirty="0"/>
          </a:p>
          <a:p>
            <a:pPr fontAlgn="base"/>
            <a:r>
              <a:rPr lang="de-DE" sz="1600" dirty="0"/>
              <a:t>.</a:t>
            </a:r>
          </a:p>
          <a:p>
            <a:br>
              <a:rPr lang="de-DE" dirty="0"/>
            </a:br>
            <a:endParaRPr lang="de-DE" sz="1600" dirty="0">
              <a:solidFill>
                <a:schemeClr val="tx2"/>
              </a:solidFill>
            </a:endParaRPr>
          </a:p>
        </p:txBody>
      </p:sp>
      <p:pic>
        <p:nvPicPr>
          <p:cNvPr id="11" name="Grafik 10">
            <a:extLst>
              <a:ext uri="{FF2B5EF4-FFF2-40B4-BE49-F238E27FC236}">
                <a16:creationId xmlns:a16="http://schemas.microsoft.com/office/drawing/2014/main" id="{6DCDE47F-90DD-4293-9142-E31EFC7779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251" y="1923404"/>
            <a:ext cx="3341407" cy="2228400"/>
          </a:xfrm>
          <a:prstGeom prst="rect">
            <a:avLst/>
          </a:prstGeom>
        </p:spPr>
      </p:pic>
      <p:pic>
        <p:nvPicPr>
          <p:cNvPr id="15" name="Grafik 14">
            <a:extLst>
              <a:ext uri="{FF2B5EF4-FFF2-40B4-BE49-F238E27FC236}">
                <a16:creationId xmlns:a16="http://schemas.microsoft.com/office/drawing/2014/main" id="{9E3A38D5-83DE-4713-911C-711481F51B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5912" y="1996116"/>
            <a:ext cx="3339619" cy="2228400"/>
          </a:xfrm>
          <a:prstGeom prst="rect">
            <a:avLst/>
          </a:prstGeom>
        </p:spPr>
      </p:pic>
      <p:pic>
        <p:nvPicPr>
          <p:cNvPr id="17" name="Grafik 16">
            <a:extLst>
              <a:ext uri="{FF2B5EF4-FFF2-40B4-BE49-F238E27FC236}">
                <a16:creationId xmlns:a16="http://schemas.microsoft.com/office/drawing/2014/main" id="{13FA2F8D-5837-4D1F-B5E4-4748E62F043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10261" y="1923404"/>
            <a:ext cx="3343197" cy="2228400"/>
          </a:xfrm>
          <a:prstGeom prst="rect">
            <a:avLst/>
          </a:prstGeom>
        </p:spPr>
      </p:pic>
    </p:spTree>
    <p:extLst>
      <p:ext uri="{BB962C8B-B14F-4D97-AF65-F5344CB8AC3E}">
        <p14:creationId xmlns:p14="http://schemas.microsoft.com/office/powerpoint/2010/main" val="19076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1851926F-7BBE-42EC-8E9B-A783F86D76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0532" y="261542"/>
            <a:ext cx="3341407" cy="2228400"/>
          </a:xfrm>
          <a:prstGeom prst="rect">
            <a:avLst/>
          </a:prstGeom>
        </p:spPr>
      </p:pic>
      <p:sp>
        <p:nvSpPr>
          <p:cNvPr id="2" name="Foliennummernplatzhalter 1">
            <a:extLst>
              <a:ext uri="{FF2B5EF4-FFF2-40B4-BE49-F238E27FC236}">
                <a16:creationId xmlns:a16="http://schemas.microsoft.com/office/drawing/2014/main" id="{402643A9-0FDC-40E9-A84B-39B9E7780940}"/>
              </a:ext>
            </a:extLst>
          </p:cNvPr>
          <p:cNvSpPr>
            <a:spLocks noGrp="1"/>
          </p:cNvSpPr>
          <p:nvPr>
            <p:ph type="sldNum" sz="quarter" idx="11"/>
          </p:nvPr>
        </p:nvSpPr>
        <p:spPr/>
        <p:txBody>
          <a:bodyPr/>
          <a:lstStyle/>
          <a:p>
            <a:fld id="{02CEFE82-39F2-4F47-8A0C-D5AB3496FA5C}" type="slidenum">
              <a:rPr lang="de-DE" smtClean="0"/>
              <a:pPr/>
              <a:t>37</a:t>
            </a:fld>
            <a:endParaRPr lang="de-DE" dirty="0"/>
          </a:p>
        </p:txBody>
      </p:sp>
      <p:sp>
        <p:nvSpPr>
          <p:cNvPr id="3" name="Textplatzhalter 2">
            <a:extLst>
              <a:ext uri="{FF2B5EF4-FFF2-40B4-BE49-F238E27FC236}">
                <a16:creationId xmlns:a16="http://schemas.microsoft.com/office/drawing/2014/main" id="{766B3C25-A2A8-4DB4-AE20-F031D52998AB}"/>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4" name="Titel 3">
            <a:extLst>
              <a:ext uri="{FF2B5EF4-FFF2-40B4-BE49-F238E27FC236}">
                <a16:creationId xmlns:a16="http://schemas.microsoft.com/office/drawing/2014/main" id="{4196BE39-0CAA-4AFF-8C70-48D5981194D3}"/>
              </a:ext>
            </a:extLst>
          </p:cNvPr>
          <p:cNvSpPr>
            <a:spLocks noGrp="1"/>
          </p:cNvSpPr>
          <p:nvPr>
            <p:ph type="title"/>
          </p:nvPr>
        </p:nvSpPr>
        <p:spPr/>
        <p:txBody>
          <a:bodyPr/>
          <a:lstStyle/>
          <a:p>
            <a:pPr fontAlgn="base"/>
            <a:r>
              <a:rPr lang="de-DE" dirty="0"/>
              <a:t>Installation </a:t>
            </a:r>
            <a:r>
              <a:rPr lang="de-DE" dirty="0" err="1"/>
              <a:t>dimensions</a:t>
            </a:r>
            <a:r>
              <a:rPr lang="de-DE" dirty="0"/>
              <a:t> 2-tier and </a:t>
            </a:r>
            <a:br>
              <a:rPr lang="de-DE" dirty="0"/>
            </a:br>
            <a:r>
              <a:rPr lang="de-DE" dirty="0" err="1"/>
              <a:t>backing</a:t>
            </a:r>
            <a:r>
              <a:rPr lang="de-DE" dirty="0"/>
              <a:t> </a:t>
            </a:r>
            <a:r>
              <a:rPr lang="de-DE" dirty="0" err="1"/>
              <a:t>tray</a:t>
            </a:r>
            <a:r>
              <a:rPr lang="de-DE" dirty="0"/>
              <a:t> GRASS </a:t>
            </a:r>
            <a:r>
              <a:rPr lang="de-DE" dirty="0" err="1"/>
              <a:t>NovaPro</a:t>
            </a:r>
            <a:r>
              <a:rPr lang="de-DE" dirty="0"/>
              <a:t> 465 NL</a:t>
            </a:r>
            <a:br>
              <a:rPr lang="de-DE" dirty="0"/>
            </a:br>
            <a:endParaRPr lang="de-DE" dirty="0"/>
          </a:p>
        </p:txBody>
      </p:sp>
      <p:pic>
        <p:nvPicPr>
          <p:cNvPr id="8" name="Grafik 7">
            <a:extLst>
              <a:ext uri="{FF2B5EF4-FFF2-40B4-BE49-F238E27FC236}">
                <a16:creationId xmlns:a16="http://schemas.microsoft.com/office/drawing/2014/main" id="{9EA14841-47A3-4C95-8CAA-48EA26FB7A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04" y="2648763"/>
            <a:ext cx="3643794" cy="1821897"/>
          </a:xfrm>
          <a:prstGeom prst="rect">
            <a:avLst/>
          </a:prstGeom>
        </p:spPr>
      </p:pic>
      <p:pic>
        <p:nvPicPr>
          <p:cNvPr id="10" name="Grafik 9">
            <a:extLst>
              <a:ext uri="{FF2B5EF4-FFF2-40B4-BE49-F238E27FC236}">
                <a16:creationId xmlns:a16="http://schemas.microsoft.com/office/drawing/2014/main" id="{3C077AFB-41CE-4A6B-A33B-410C8FECDF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84690" y="2648763"/>
            <a:ext cx="3643794" cy="1821897"/>
          </a:xfrm>
          <a:prstGeom prst="rect">
            <a:avLst/>
          </a:prstGeom>
        </p:spPr>
      </p:pic>
      <p:pic>
        <p:nvPicPr>
          <p:cNvPr id="12" name="Grafik 11">
            <a:extLst>
              <a:ext uri="{FF2B5EF4-FFF2-40B4-BE49-F238E27FC236}">
                <a16:creationId xmlns:a16="http://schemas.microsoft.com/office/drawing/2014/main" id="{235F60DC-4FB7-4559-9AF7-4C329F6F5C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2284" y="2648762"/>
            <a:ext cx="3643793" cy="1821897"/>
          </a:xfrm>
          <a:prstGeom prst="rect">
            <a:avLst/>
          </a:prstGeom>
        </p:spPr>
      </p:pic>
      <p:pic>
        <p:nvPicPr>
          <p:cNvPr id="14" name="Grafik 13">
            <a:extLst>
              <a:ext uri="{FF2B5EF4-FFF2-40B4-BE49-F238E27FC236}">
                <a16:creationId xmlns:a16="http://schemas.microsoft.com/office/drawing/2014/main" id="{2594BD87-7733-4A7B-86B0-91E68664FD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29402" y="2648763"/>
            <a:ext cx="3643792" cy="1821896"/>
          </a:xfrm>
          <a:prstGeom prst="rect">
            <a:avLst/>
          </a:prstGeom>
        </p:spPr>
      </p:pic>
      <p:sp>
        <p:nvSpPr>
          <p:cNvPr id="15" name="Textfeld 14">
            <a:extLst>
              <a:ext uri="{FF2B5EF4-FFF2-40B4-BE49-F238E27FC236}">
                <a16:creationId xmlns:a16="http://schemas.microsoft.com/office/drawing/2014/main" id="{85EF4C7A-5C4E-43A6-8B8F-7797C029A026}"/>
              </a:ext>
            </a:extLst>
          </p:cNvPr>
          <p:cNvSpPr txBox="1"/>
          <p:nvPr/>
        </p:nvSpPr>
        <p:spPr>
          <a:xfrm>
            <a:off x="9741685" y="4591050"/>
            <a:ext cx="1419225" cy="523875"/>
          </a:xfrm>
          <a:prstGeom prst="rect">
            <a:avLst/>
          </a:prstGeom>
          <a:noFill/>
        </p:spPr>
        <p:txBody>
          <a:bodyPr wrap="square" lIns="0" tIns="0" rIns="0" bIns="0" rtlCol="0">
            <a:noAutofit/>
          </a:bodyPr>
          <a:lstStyle/>
          <a:p>
            <a:pPr algn="ctr" fontAlgn="base"/>
            <a:r>
              <a:rPr lang="de-DE" dirty="0"/>
              <a:t>≥ 540 mm</a:t>
            </a:r>
          </a:p>
          <a:p>
            <a:br>
              <a:rPr lang="de-DE" dirty="0"/>
            </a:br>
            <a:endParaRPr lang="de-DE" sz="1600" dirty="0">
              <a:solidFill>
                <a:schemeClr val="tx2"/>
              </a:solidFill>
            </a:endParaRPr>
          </a:p>
        </p:txBody>
      </p:sp>
      <p:sp>
        <p:nvSpPr>
          <p:cNvPr id="17" name="Textfeld 16">
            <a:extLst>
              <a:ext uri="{FF2B5EF4-FFF2-40B4-BE49-F238E27FC236}">
                <a16:creationId xmlns:a16="http://schemas.microsoft.com/office/drawing/2014/main" id="{0E5F94D8-A461-4F85-9770-734A31CAE6CA}"/>
              </a:ext>
            </a:extLst>
          </p:cNvPr>
          <p:cNvSpPr txBox="1"/>
          <p:nvPr/>
        </p:nvSpPr>
        <p:spPr>
          <a:xfrm>
            <a:off x="6963888" y="4591048"/>
            <a:ext cx="1419225" cy="523875"/>
          </a:xfrm>
          <a:prstGeom prst="rect">
            <a:avLst/>
          </a:prstGeom>
          <a:noFill/>
        </p:spPr>
        <p:txBody>
          <a:bodyPr wrap="square" lIns="0" tIns="0" rIns="0" bIns="0" rtlCol="0">
            <a:noAutofit/>
          </a:bodyPr>
          <a:lstStyle/>
          <a:p>
            <a:pPr algn="ctr" fontAlgn="base"/>
            <a:r>
              <a:rPr lang="de-DE" dirty="0"/>
              <a:t>≥ 489 mm</a:t>
            </a:r>
          </a:p>
          <a:p>
            <a:br>
              <a:rPr lang="de-DE" dirty="0"/>
            </a:br>
            <a:endParaRPr lang="de-DE" sz="1600" dirty="0">
              <a:solidFill>
                <a:schemeClr val="tx2"/>
              </a:solidFill>
            </a:endParaRPr>
          </a:p>
        </p:txBody>
      </p:sp>
      <p:sp>
        <p:nvSpPr>
          <p:cNvPr id="18" name="Textfeld 17">
            <a:extLst>
              <a:ext uri="{FF2B5EF4-FFF2-40B4-BE49-F238E27FC236}">
                <a16:creationId xmlns:a16="http://schemas.microsoft.com/office/drawing/2014/main" id="{2B613534-690E-4341-BF6E-7E1AAB62378B}"/>
              </a:ext>
            </a:extLst>
          </p:cNvPr>
          <p:cNvSpPr txBox="1"/>
          <p:nvPr/>
        </p:nvSpPr>
        <p:spPr>
          <a:xfrm>
            <a:off x="3996974" y="4591049"/>
            <a:ext cx="1419225" cy="523875"/>
          </a:xfrm>
          <a:prstGeom prst="rect">
            <a:avLst/>
          </a:prstGeom>
          <a:noFill/>
        </p:spPr>
        <p:txBody>
          <a:bodyPr wrap="square" lIns="0" tIns="0" rIns="0" bIns="0" rtlCol="0">
            <a:noAutofit/>
          </a:bodyPr>
          <a:lstStyle/>
          <a:p>
            <a:pPr algn="ctr" fontAlgn="base"/>
            <a:r>
              <a:rPr lang="de-DE" dirty="0"/>
              <a:t>16 – 19 mm</a:t>
            </a:r>
          </a:p>
          <a:p>
            <a:br>
              <a:rPr lang="de-DE" dirty="0"/>
            </a:br>
            <a:endParaRPr lang="de-DE" sz="1600" dirty="0">
              <a:solidFill>
                <a:schemeClr val="tx2"/>
              </a:solidFill>
            </a:endParaRPr>
          </a:p>
        </p:txBody>
      </p:sp>
      <p:sp>
        <p:nvSpPr>
          <p:cNvPr id="19" name="Textfeld 18">
            <a:extLst>
              <a:ext uri="{FF2B5EF4-FFF2-40B4-BE49-F238E27FC236}">
                <a16:creationId xmlns:a16="http://schemas.microsoft.com/office/drawing/2014/main" id="{16519CAE-C7F3-4AA5-889B-A506BFC5D3B7}"/>
              </a:ext>
            </a:extLst>
          </p:cNvPr>
          <p:cNvSpPr txBox="1"/>
          <p:nvPr/>
        </p:nvSpPr>
        <p:spPr>
          <a:xfrm>
            <a:off x="1029380" y="4591050"/>
            <a:ext cx="1419225" cy="523875"/>
          </a:xfrm>
          <a:prstGeom prst="rect">
            <a:avLst/>
          </a:prstGeom>
          <a:noFill/>
        </p:spPr>
        <p:txBody>
          <a:bodyPr wrap="square" lIns="0" tIns="0" rIns="0" bIns="0" rtlCol="0">
            <a:noAutofit/>
          </a:bodyPr>
          <a:lstStyle/>
          <a:p>
            <a:pPr algn="ctr" fontAlgn="base"/>
            <a:r>
              <a:rPr lang="de-DE" dirty="0"/>
              <a:t>≥ 112 mm</a:t>
            </a:r>
          </a:p>
          <a:p>
            <a:br>
              <a:rPr lang="de-DE" dirty="0"/>
            </a:br>
            <a:endParaRPr lang="de-DE" sz="1600" dirty="0">
              <a:solidFill>
                <a:schemeClr val="tx2"/>
              </a:solidFill>
            </a:endParaRPr>
          </a:p>
        </p:txBody>
      </p:sp>
      <p:sp>
        <p:nvSpPr>
          <p:cNvPr id="20" name="Inhaltsplatzhalter 4">
            <a:extLst>
              <a:ext uri="{FF2B5EF4-FFF2-40B4-BE49-F238E27FC236}">
                <a16:creationId xmlns:a16="http://schemas.microsoft.com/office/drawing/2014/main" id="{46C2943C-3DF1-43A4-A3B6-0F693BCFFEDB}"/>
              </a:ext>
            </a:extLst>
          </p:cNvPr>
          <p:cNvSpPr txBox="1">
            <a:spLocks/>
          </p:cNvSpPr>
          <p:nvPr/>
        </p:nvSpPr>
        <p:spPr>
          <a:xfrm>
            <a:off x="543856" y="5114925"/>
            <a:ext cx="9057343" cy="1020542"/>
          </a:xfrm>
          <a:prstGeom prst="rect">
            <a:avLst/>
          </a:prstGeom>
        </p:spPr>
        <p:txBody>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fontAlgn="base">
              <a:buNone/>
            </a:pPr>
            <a:r>
              <a:rPr lang="en-US" b="1" dirty="0"/>
              <a:t>News 2024:</a:t>
            </a:r>
          </a:p>
          <a:p>
            <a:pPr marL="0" indent="0" fontAlgn="base">
              <a:buNone/>
            </a:pPr>
            <a:r>
              <a:rPr lang="en-US" dirty="0"/>
              <a:t>Use of the modern successor to the XP rail with better running </a:t>
            </a:r>
            <a:r>
              <a:rPr lang="en-US"/>
              <a:t>properties.</a:t>
            </a:r>
            <a:endParaRPr lang="de-DE" dirty="0"/>
          </a:p>
          <a:p>
            <a:pPr marL="0" indent="0" fontAlgn="base">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10607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E831DB62-5454-4ACD-83B6-5C3B9069293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94336" y="2528373"/>
            <a:ext cx="3643792" cy="1821896"/>
          </a:xfrm>
          <a:prstGeom prst="rect">
            <a:avLst/>
          </a:prstGeom>
        </p:spPr>
      </p:pic>
      <p:pic>
        <p:nvPicPr>
          <p:cNvPr id="16" name="Grafik 15">
            <a:extLst>
              <a:ext uri="{FF2B5EF4-FFF2-40B4-BE49-F238E27FC236}">
                <a16:creationId xmlns:a16="http://schemas.microsoft.com/office/drawing/2014/main" id="{1851926F-7BBE-42EC-8E9B-A783F86D76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0532" y="261542"/>
            <a:ext cx="3341407" cy="2228400"/>
          </a:xfrm>
          <a:prstGeom prst="rect">
            <a:avLst/>
          </a:prstGeom>
        </p:spPr>
      </p:pic>
      <p:sp>
        <p:nvSpPr>
          <p:cNvPr id="2" name="Foliennummernplatzhalter 1">
            <a:extLst>
              <a:ext uri="{FF2B5EF4-FFF2-40B4-BE49-F238E27FC236}">
                <a16:creationId xmlns:a16="http://schemas.microsoft.com/office/drawing/2014/main" id="{402643A9-0FDC-40E9-A84B-39B9E7780940}"/>
              </a:ext>
            </a:extLst>
          </p:cNvPr>
          <p:cNvSpPr>
            <a:spLocks noGrp="1"/>
          </p:cNvSpPr>
          <p:nvPr>
            <p:ph type="sldNum" sz="quarter" idx="11"/>
          </p:nvPr>
        </p:nvSpPr>
        <p:spPr/>
        <p:txBody>
          <a:bodyPr/>
          <a:lstStyle/>
          <a:p>
            <a:fld id="{02CEFE82-39F2-4F47-8A0C-D5AB3496FA5C}" type="slidenum">
              <a:rPr lang="de-DE" smtClean="0"/>
              <a:pPr/>
              <a:t>38</a:t>
            </a:fld>
            <a:endParaRPr lang="de-DE" dirty="0"/>
          </a:p>
        </p:txBody>
      </p:sp>
      <p:sp>
        <p:nvSpPr>
          <p:cNvPr id="3" name="Textplatzhalter 2">
            <a:extLst>
              <a:ext uri="{FF2B5EF4-FFF2-40B4-BE49-F238E27FC236}">
                <a16:creationId xmlns:a16="http://schemas.microsoft.com/office/drawing/2014/main" id="{766B3C25-A2A8-4DB4-AE20-F031D52998AB}"/>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4" name="Titel 3">
            <a:extLst>
              <a:ext uri="{FF2B5EF4-FFF2-40B4-BE49-F238E27FC236}">
                <a16:creationId xmlns:a16="http://schemas.microsoft.com/office/drawing/2014/main" id="{4196BE39-0CAA-4AFF-8C70-48D5981194D3}"/>
              </a:ext>
            </a:extLst>
          </p:cNvPr>
          <p:cNvSpPr>
            <a:spLocks noGrp="1"/>
          </p:cNvSpPr>
          <p:nvPr>
            <p:ph type="title"/>
          </p:nvPr>
        </p:nvSpPr>
        <p:spPr/>
        <p:txBody>
          <a:bodyPr/>
          <a:lstStyle/>
          <a:p>
            <a:pPr fontAlgn="base"/>
            <a:r>
              <a:rPr lang="de-DE" dirty="0" err="1"/>
              <a:t>Differences</a:t>
            </a:r>
            <a:r>
              <a:rPr lang="de-DE" dirty="0"/>
              <a:t> </a:t>
            </a:r>
            <a:r>
              <a:rPr lang="de-DE" dirty="0" err="1"/>
              <a:t>to</a:t>
            </a:r>
            <a:r>
              <a:rPr lang="de-DE" dirty="0"/>
              <a:t> </a:t>
            </a:r>
            <a:r>
              <a:rPr lang="de-DE" dirty="0" err="1"/>
              <a:t>other</a:t>
            </a:r>
            <a:r>
              <a:rPr lang="de-DE" dirty="0"/>
              <a:t> </a:t>
            </a:r>
            <a:r>
              <a:rPr lang="de-DE" dirty="0" err="1"/>
              <a:t>variants</a:t>
            </a:r>
            <a:r>
              <a:rPr lang="de-DE" dirty="0"/>
              <a:t> </a:t>
            </a:r>
            <a:br>
              <a:rPr lang="de-DE" dirty="0"/>
            </a:br>
            <a:r>
              <a:rPr lang="de-DE" dirty="0"/>
              <a:t>GRASS </a:t>
            </a:r>
            <a:r>
              <a:rPr lang="de-DE" dirty="0" err="1"/>
              <a:t>NovaPro</a:t>
            </a:r>
            <a:r>
              <a:rPr lang="de-DE" dirty="0"/>
              <a:t> 465 NL</a:t>
            </a:r>
            <a:br>
              <a:rPr lang="de-DE" dirty="0"/>
            </a:br>
            <a:endParaRPr lang="de-DE" dirty="0"/>
          </a:p>
        </p:txBody>
      </p:sp>
      <p:pic>
        <p:nvPicPr>
          <p:cNvPr id="14" name="Grafik 13">
            <a:extLst>
              <a:ext uri="{FF2B5EF4-FFF2-40B4-BE49-F238E27FC236}">
                <a16:creationId xmlns:a16="http://schemas.microsoft.com/office/drawing/2014/main" id="{2594BD87-7733-4A7B-86B0-91E68664FD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29402" y="2648763"/>
            <a:ext cx="3643792" cy="1821896"/>
          </a:xfrm>
          <a:prstGeom prst="rect">
            <a:avLst/>
          </a:prstGeom>
        </p:spPr>
      </p:pic>
      <p:sp>
        <p:nvSpPr>
          <p:cNvPr id="15" name="Textfeld 14">
            <a:extLst>
              <a:ext uri="{FF2B5EF4-FFF2-40B4-BE49-F238E27FC236}">
                <a16:creationId xmlns:a16="http://schemas.microsoft.com/office/drawing/2014/main" id="{85EF4C7A-5C4E-43A6-8B8F-7797C029A026}"/>
              </a:ext>
            </a:extLst>
          </p:cNvPr>
          <p:cNvSpPr txBox="1"/>
          <p:nvPr/>
        </p:nvSpPr>
        <p:spPr>
          <a:xfrm>
            <a:off x="9741685" y="4591050"/>
            <a:ext cx="1419225" cy="523875"/>
          </a:xfrm>
          <a:prstGeom prst="rect">
            <a:avLst/>
          </a:prstGeom>
          <a:noFill/>
        </p:spPr>
        <p:txBody>
          <a:bodyPr wrap="square" lIns="0" tIns="0" rIns="0" bIns="0" rtlCol="0">
            <a:noAutofit/>
          </a:bodyPr>
          <a:lstStyle/>
          <a:p>
            <a:pPr algn="ctr" fontAlgn="base"/>
            <a:r>
              <a:rPr lang="de-DE" dirty="0"/>
              <a:t>≥ 760 mm</a:t>
            </a:r>
          </a:p>
          <a:p>
            <a:br>
              <a:rPr lang="de-DE" dirty="0"/>
            </a:br>
            <a:endParaRPr lang="de-DE" sz="1600" dirty="0">
              <a:solidFill>
                <a:schemeClr val="tx2"/>
              </a:solidFill>
            </a:endParaRPr>
          </a:p>
        </p:txBody>
      </p:sp>
      <p:sp>
        <p:nvSpPr>
          <p:cNvPr id="18" name="Textfeld 17">
            <a:extLst>
              <a:ext uri="{FF2B5EF4-FFF2-40B4-BE49-F238E27FC236}">
                <a16:creationId xmlns:a16="http://schemas.microsoft.com/office/drawing/2014/main" id="{2B613534-690E-4341-BF6E-7E1AAB62378B}"/>
              </a:ext>
            </a:extLst>
          </p:cNvPr>
          <p:cNvSpPr txBox="1"/>
          <p:nvPr/>
        </p:nvSpPr>
        <p:spPr>
          <a:xfrm>
            <a:off x="3808128" y="4586107"/>
            <a:ext cx="1419225" cy="523875"/>
          </a:xfrm>
          <a:prstGeom prst="rect">
            <a:avLst/>
          </a:prstGeom>
          <a:noFill/>
        </p:spPr>
        <p:txBody>
          <a:bodyPr wrap="square" lIns="0" tIns="0" rIns="0" bIns="0" rtlCol="0">
            <a:noAutofit/>
          </a:bodyPr>
          <a:lstStyle/>
          <a:p>
            <a:pPr algn="ctr" fontAlgn="base"/>
            <a:r>
              <a:rPr lang="de-DE" dirty="0"/>
              <a:t> ≥ 590 mm</a:t>
            </a:r>
          </a:p>
          <a:p>
            <a:br>
              <a:rPr lang="de-DE" dirty="0"/>
            </a:br>
            <a:endParaRPr lang="de-DE" sz="1600" dirty="0">
              <a:solidFill>
                <a:schemeClr val="tx2"/>
              </a:solidFill>
            </a:endParaRPr>
          </a:p>
        </p:txBody>
      </p:sp>
      <p:sp>
        <p:nvSpPr>
          <p:cNvPr id="19" name="Textfeld 18">
            <a:extLst>
              <a:ext uri="{FF2B5EF4-FFF2-40B4-BE49-F238E27FC236}">
                <a16:creationId xmlns:a16="http://schemas.microsoft.com/office/drawing/2014/main" id="{16519CAE-C7F3-4AA5-889B-A506BFC5D3B7}"/>
              </a:ext>
            </a:extLst>
          </p:cNvPr>
          <p:cNvSpPr txBox="1"/>
          <p:nvPr/>
        </p:nvSpPr>
        <p:spPr>
          <a:xfrm>
            <a:off x="1863306" y="5031956"/>
            <a:ext cx="2167335" cy="523875"/>
          </a:xfrm>
          <a:prstGeom prst="rect">
            <a:avLst/>
          </a:prstGeom>
          <a:noFill/>
        </p:spPr>
        <p:txBody>
          <a:bodyPr wrap="square" lIns="0" tIns="0" rIns="0" bIns="0" rtlCol="0">
            <a:noAutofit/>
          </a:bodyPr>
          <a:lstStyle/>
          <a:p>
            <a:pPr algn="ctr" fontAlgn="base"/>
            <a:r>
              <a:rPr lang="de-DE" dirty="0" err="1"/>
              <a:t>Towell</a:t>
            </a:r>
            <a:endParaRPr lang="de-DE" dirty="0"/>
          </a:p>
          <a:p>
            <a:br>
              <a:rPr lang="de-DE" dirty="0"/>
            </a:br>
            <a:endParaRPr lang="de-DE" sz="1600" dirty="0">
              <a:solidFill>
                <a:schemeClr val="tx2"/>
              </a:solidFill>
            </a:endParaRPr>
          </a:p>
        </p:txBody>
      </p:sp>
      <p:pic>
        <p:nvPicPr>
          <p:cNvPr id="25" name="Bildplatzhalter 25">
            <a:extLst>
              <a:ext uri="{FF2B5EF4-FFF2-40B4-BE49-F238E27FC236}">
                <a16:creationId xmlns:a16="http://schemas.microsoft.com/office/drawing/2014/main" id="{03BEB76C-F750-4215-A144-ED2795D037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352"/>
          <a:stretch/>
        </p:blipFill>
        <p:spPr>
          <a:xfrm>
            <a:off x="6963060" y="2551222"/>
            <a:ext cx="2358104" cy="2358104"/>
          </a:xfrm>
          <a:prstGeom prst="rect">
            <a:avLst/>
          </a:prstGeom>
        </p:spPr>
      </p:pic>
      <p:sp>
        <p:nvSpPr>
          <p:cNvPr id="26" name="Textfeld 25">
            <a:extLst>
              <a:ext uri="{FF2B5EF4-FFF2-40B4-BE49-F238E27FC236}">
                <a16:creationId xmlns:a16="http://schemas.microsoft.com/office/drawing/2014/main" id="{A8BE3B26-7D23-4262-8CBE-C2B0EEE4B1E3}"/>
              </a:ext>
            </a:extLst>
          </p:cNvPr>
          <p:cNvSpPr txBox="1"/>
          <p:nvPr/>
        </p:nvSpPr>
        <p:spPr>
          <a:xfrm>
            <a:off x="8159773" y="4970606"/>
            <a:ext cx="2167335" cy="523875"/>
          </a:xfrm>
          <a:prstGeom prst="rect">
            <a:avLst/>
          </a:prstGeom>
          <a:noFill/>
        </p:spPr>
        <p:txBody>
          <a:bodyPr wrap="square" lIns="0" tIns="0" rIns="0" bIns="0" rtlCol="0">
            <a:noAutofit/>
          </a:bodyPr>
          <a:lstStyle/>
          <a:p>
            <a:pPr algn="ctr" fontAlgn="base"/>
            <a:r>
              <a:rPr lang="de-DE" dirty="0"/>
              <a:t>3-tier</a:t>
            </a:r>
          </a:p>
          <a:p>
            <a:br>
              <a:rPr lang="de-DE" dirty="0"/>
            </a:br>
            <a:endParaRPr lang="de-DE" sz="1600" dirty="0">
              <a:solidFill>
                <a:schemeClr val="tx2"/>
              </a:solidFill>
            </a:endParaRPr>
          </a:p>
        </p:txBody>
      </p:sp>
      <p:pic>
        <p:nvPicPr>
          <p:cNvPr id="27" name="Bildplatzhalter 27">
            <a:extLst>
              <a:ext uri="{FF2B5EF4-FFF2-40B4-BE49-F238E27FC236}">
                <a16:creationId xmlns:a16="http://schemas.microsoft.com/office/drawing/2014/main" id="{DF5FA68E-ECBA-401A-A51A-8E97347E6A1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4784" y="2487750"/>
            <a:ext cx="2358000" cy="2358000"/>
          </a:xfrm>
          <a:prstGeom prst="rect">
            <a:avLst/>
          </a:prstGeom>
        </p:spPr>
      </p:pic>
    </p:spTree>
    <p:extLst>
      <p:ext uri="{BB962C8B-B14F-4D97-AF65-F5344CB8AC3E}">
        <p14:creationId xmlns:p14="http://schemas.microsoft.com/office/powerpoint/2010/main" val="5581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7CA810D0-2D13-4296-AD4A-FD46C3BFAA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0532" y="154533"/>
            <a:ext cx="3339619" cy="2228400"/>
          </a:xfrm>
          <a:prstGeom prst="rect">
            <a:avLst/>
          </a:prstGeom>
        </p:spPr>
      </p:pic>
      <p:sp>
        <p:nvSpPr>
          <p:cNvPr id="2" name="Foliennummernplatzhalter 1">
            <a:extLst>
              <a:ext uri="{FF2B5EF4-FFF2-40B4-BE49-F238E27FC236}">
                <a16:creationId xmlns:a16="http://schemas.microsoft.com/office/drawing/2014/main" id="{402643A9-0FDC-40E9-A84B-39B9E7780940}"/>
              </a:ext>
            </a:extLst>
          </p:cNvPr>
          <p:cNvSpPr>
            <a:spLocks noGrp="1"/>
          </p:cNvSpPr>
          <p:nvPr>
            <p:ph type="sldNum" sz="quarter" idx="11"/>
          </p:nvPr>
        </p:nvSpPr>
        <p:spPr/>
        <p:txBody>
          <a:bodyPr/>
          <a:lstStyle/>
          <a:p>
            <a:fld id="{02CEFE82-39F2-4F47-8A0C-D5AB3496FA5C}" type="slidenum">
              <a:rPr lang="de-DE" smtClean="0"/>
              <a:pPr/>
              <a:t>39</a:t>
            </a:fld>
            <a:endParaRPr lang="de-DE" dirty="0"/>
          </a:p>
        </p:txBody>
      </p:sp>
      <p:sp>
        <p:nvSpPr>
          <p:cNvPr id="3" name="Textplatzhalter 2">
            <a:extLst>
              <a:ext uri="{FF2B5EF4-FFF2-40B4-BE49-F238E27FC236}">
                <a16:creationId xmlns:a16="http://schemas.microsoft.com/office/drawing/2014/main" id="{766B3C25-A2A8-4DB4-AE20-F031D52998AB}"/>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4" name="Titel 3">
            <a:extLst>
              <a:ext uri="{FF2B5EF4-FFF2-40B4-BE49-F238E27FC236}">
                <a16:creationId xmlns:a16="http://schemas.microsoft.com/office/drawing/2014/main" id="{4196BE39-0CAA-4AFF-8C70-48D5981194D3}"/>
              </a:ext>
            </a:extLst>
          </p:cNvPr>
          <p:cNvSpPr>
            <a:spLocks noGrp="1"/>
          </p:cNvSpPr>
          <p:nvPr>
            <p:ph type="title"/>
          </p:nvPr>
        </p:nvSpPr>
        <p:spPr/>
        <p:txBody>
          <a:bodyPr/>
          <a:lstStyle/>
          <a:p>
            <a:pPr fontAlgn="base"/>
            <a:r>
              <a:rPr lang="de-DE" dirty="0"/>
              <a:t>Installation </a:t>
            </a:r>
            <a:r>
              <a:rPr lang="de-DE" dirty="0" err="1"/>
              <a:t>dimensions</a:t>
            </a:r>
            <a:r>
              <a:rPr lang="de-DE" dirty="0"/>
              <a:t> 2-tier and </a:t>
            </a:r>
            <a:br>
              <a:rPr lang="de-DE" dirty="0"/>
            </a:br>
            <a:r>
              <a:rPr lang="de-DE" dirty="0" err="1"/>
              <a:t>backing</a:t>
            </a:r>
            <a:r>
              <a:rPr lang="de-DE" dirty="0"/>
              <a:t> </a:t>
            </a:r>
            <a:r>
              <a:rPr lang="de-DE" dirty="0" err="1"/>
              <a:t>tray</a:t>
            </a:r>
            <a:r>
              <a:rPr lang="de-DE" dirty="0"/>
              <a:t> </a:t>
            </a:r>
            <a:r>
              <a:rPr lang="de-DE" dirty="0" err="1"/>
              <a:t>Kesseböhmer</a:t>
            </a:r>
            <a:r>
              <a:rPr lang="de-DE" dirty="0"/>
              <a:t> </a:t>
            </a:r>
            <a:r>
              <a:rPr lang="de-DE" dirty="0" err="1"/>
              <a:t>Sx</a:t>
            </a:r>
            <a:endParaRPr lang="de-DE" dirty="0"/>
          </a:p>
        </p:txBody>
      </p:sp>
      <p:pic>
        <p:nvPicPr>
          <p:cNvPr id="8" name="Grafik 7">
            <a:extLst>
              <a:ext uri="{FF2B5EF4-FFF2-40B4-BE49-F238E27FC236}">
                <a16:creationId xmlns:a16="http://schemas.microsoft.com/office/drawing/2014/main" id="{9EA14841-47A3-4C95-8CAA-48EA26FB7A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04" y="2648763"/>
            <a:ext cx="3643794" cy="1821897"/>
          </a:xfrm>
          <a:prstGeom prst="rect">
            <a:avLst/>
          </a:prstGeom>
        </p:spPr>
      </p:pic>
      <p:pic>
        <p:nvPicPr>
          <p:cNvPr id="10" name="Grafik 9">
            <a:extLst>
              <a:ext uri="{FF2B5EF4-FFF2-40B4-BE49-F238E27FC236}">
                <a16:creationId xmlns:a16="http://schemas.microsoft.com/office/drawing/2014/main" id="{3C077AFB-41CE-4A6B-A33B-410C8FECDF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84690" y="2648763"/>
            <a:ext cx="3643794" cy="1821897"/>
          </a:xfrm>
          <a:prstGeom prst="rect">
            <a:avLst/>
          </a:prstGeom>
        </p:spPr>
      </p:pic>
      <p:pic>
        <p:nvPicPr>
          <p:cNvPr id="12" name="Grafik 11">
            <a:extLst>
              <a:ext uri="{FF2B5EF4-FFF2-40B4-BE49-F238E27FC236}">
                <a16:creationId xmlns:a16="http://schemas.microsoft.com/office/drawing/2014/main" id="{235F60DC-4FB7-4559-9AF7-4C329F6F5C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2284" y="2648762"/>
            <a:ext cx="3643793" cy="1821897"/>
          </a:xfrm>
          <a:prstGeom prst="rect">
            <a:avLst/>
          </a:prstGeom>
        </p:spPr>
      </p:pic>
      <p:pic>
        <p:nvPicPr>
          <p:cNvPr id="14" name="Grafik 13">
            <a:extLst>
              <a:ext uri="{FF2B5EF4-FFF2-40B4-BE49-F238E27FC236}">
                <a16:creationId xmlns:a16="http://schemas.microsoft.com/office/drawing/2014/main" id="{2594BD87-7733-4A7B-86B0-91E68664FD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29402" y="2648763"/>
            <a:ext cx="3643792" cy="1821896"/>
          </a:xfrm>
          <a:prstGeom prst="rect">
            <a:avLst/>
          </a:prstGeom>
        </p:spPr>
      </p:pic>
      <p:sp>
        <p:nvSpPr>
          <p:cNvPr id="15" name="Textfeld 14">
            <a:extLst>
              <a:ext uri="{FF2B5EF4-FFF2-40B4-BE49-F238E27FC236}">
                <a16:creationId xmlns:a16="http://schemas.microsoft.com/office/drawing/2014/main" id="{85EF4C7A-5C4E-43A6-8B8F-7797C029A026}"/>
              </a:ext>
            </a:extLst>
          </p:cNvPr>
          <p:cNvSpPr txBox="1"/>
          <p:nvPr/>
        </p:nvSpPr>
        <p:spPr>
          <a:xfrm>
            <a:off x="9741685" y="4591050"/>
            <a:ext cx="1419225" cy="523875"/>
          </a:xfrm>
          <a:prstGeom prst="rect">
            <a:avLst/>
          </a:prstGeom>
          <a:noFill/>
        </p:spPr>
        <p:txBody>
          <a:bodyPr wrap="square" lIns="0" tIns="0" rIns="0" bIns="0" rtlCol="0">
            <a:noAutofit/>
          </a:bodyPr>
          <a:lstStyle/>
          <a:p>
            <a:pPr algn="ctr" fontAlgn="base"/>
            <a:r>
              <a:rPr lang="de-DE" dirty="0"/>
              <a:t>≥ 550 mm</a:t>
            </a:r>
          </a:p>
          <a:p>
            <a:br>
              <a:rPr lang="de-DE" dirty="0"/>
            </a:br>
            <a:endParaRPr lang="de-DE" sz="1600" dirty="0">
              <a:solidFill>
                <a:schemeClr val="tx2"/>
              </a:solidFill>
            </a:endParaRPr>
          </a:p>
        </p:txBody>
      </p:sp>
      <p:sp>
        <p:nvSpPr>
          <p:cNvPr id="17" name="Textfeld 16">
            <a:extLst>
              <a:ext uri="{FF2B5EF4-FFF2-40B4-BE49-F238E27FC236}">
                <a16:creationId xmlns:a16="http://schemas.microsoft.com/office/drawing/2014/main" id="{0E5F94D8-A461-4F85-9770-734A31CAE6CA}"/>
              </a:ext>
            </a:extLst>
          </p:cNvPr>
          <p:cNvSpPr txBox="1"/>
          <p:nvPr/>
        </p:nvSpPr>
        <p:spPr>
          <a:xfrm>
            <a:off x="6963888" y="4591048"/>
            <a:ext cx="1419225" cy="523875"/>
          </a:xfrm>
          <a:prstGeom prst="rect">
            <a:avLst/>
          </a:prstGeom>
          <a:noFill/>
        </p:spPr>
        <p:txBody>
          <a:bodyPr wrap="square" lIns="0" tIns="0" rIns="0" bIns="0" rtlCol="0">
            <a:noAutofit/>
          </a:bodyPr>
          <a:lstStyle/>
          <a:p>
            <a:pPr algn="ctr" fontAlgn="base"/>
            <a:r>
              <a:rPr lang="de-DE" dirty="0"/>
              <a:t>≥ 485 mm</a:t>
            </a:r>
          </a:p>
          <a:p>
            <a:br>
              <a:rPr lang="de-DE" dirty="0"/>
            </a:br>
            <a:endParaRPr lang="de-DE" sz="1600" dirty="0">
              <a:solidFill>
                <a:schemeClr val="tx2"/>
              </a:solidFill>
            </a:endParaRPr>
          </a:p>
        </p:txBody>
      </p:sp>
      <p:sp>
        <p:nvSpPr>
          <p:cNvPr id="18" name="Textfeld 17">
            <a:extLst>
              <a:ext uri="{FF2B5EF4-FFF2-40B4-BE49-F238E27FC236}">
                <a16:creationId xmlns:a16="http://schemas.microsoft.com/office/drawing/2014/main" id="{2B613534-690E-4341-BF6E-7E1AAB62378B}"/>
              </a:ext>
            </a:extLst>
          </p:cNvPr>
          <p:cNvSpPr txBox="1"/>
          <p:nvPr/>
        </p:nvSpPr>
        <p:spPr>
          <a:xfrm>
            <a:off x="3996974" y="4591049"/>
            <a:ext cx="1419225" cy="523875"/>
          </a:xfrm>
          <a:prstGeom prst="rect">
            <a:avLst/>
          </a:prstGeom>
          <a:noFill/>
        </p:spPr>
        <p:txBody>
          <a:bodyPr wrap="square" lIns="0" tIns="0" rIns="0" bIns="0" rtlCol="0">
            <a:noAutofit/>
          </a:bodyPr>
          <a:lstStyle/>
          <a:p>
            <a:pPr algn="ctr" fontAlgn="base"/>
            <a:r>
              <a:rPr lang="de-DE" dirty="0"/>
              <a:t>16 – 19 mm</a:t>
            </a:r>
          </a:p>
          <a:p>
            <a:br>
              <a:rPr lang="de-DE" dirty="0"/>
            </a:br>
            <a:endParaRPr lang="de-DE" sz="1600" dirty="0">
              <a:solidFill>
                <a:schemeClr val="tx2"/>
              </a:solidFill>
            </a:endParaRPr>
          </a:p>
        </p:txBody>
      </p:sp>
      <p:sp>
        <p:nvSpPr>
          <p:cNvPr id="19" name="Textfeld 18">
            <a:extLst>
              <a:ext uri="{FF2B5EF4-FFF2-40B4-BE49-F238E27FC236}">
                <a16:creationId xmlns:a16="http://schemas.microsoft.com/office/drawing/2014/main" id="{16519CAE-C7F3-4AA5-889B-A506BFC5D3B7}"/>
              </a:ext>
            </a:extLst>
          </p:cNvPr>
          <p:cNvSpPr txBox="1"/>
          <p:nvPr/>
        </p:nvSpPr>
        <p:spPr>
          <a:xfrm>
            <a:off x="1029380" y="4591050"/>
            <a:ext cx="1419225" cy="523875"/>
          </a:xfrm>
          <a:prstGeom prst="rect">
            <a:avLst/>
          </a:prstGeom>
          <a:noFill/>
        </p:spPr>
        <p:txBody>
          <a:bodyPr wrap="square" lIns="0" tIns="0" rIns="0" bIns="0" rtlCol="0">
            <a:noAutofit/>
          </a:bodyPr>
          <a:lstStyle/>
          <a:p>
            <a:pPr algn="ctr" fontAlgn="base"/>
            <a:r>
              <a:rPr lang="de-DE" dirty="0"/>
              <a:t>≥ 112 mm</a:t>
            </a:r>
          </a:p>
          <a:p>
            <a:br>
              <a:rPr lang="de-DE" dirty="0"/>
            </a:br>
            <a:endParaRPr lang="de-DE" sz="1600" dirty="0">
              <a:solidFill>
                <a:schemeClr val="tx2"/>
              </a:solidFill>
            </a:endParaRPr>
          </a:p>
        </p:txBody>
      </p:sp>
      <p:sp>
        <p:nvSpPr>
          <p:cNvPr id="20" name="Inhaltsplatzhalter 4">
            <a:extLst>
              <a:ext uri="{FF2B5EF4-FFF2-40B4-BE49-F238E27FC236}">
                <a16:creationId xmlns:a16="http://schemas.microsoft.com/office/drawing/2014/main" id="{0AA2BBA7-F511-4D35-B4F2-8074967F164C}"/>
              </a:ext>
            </a:extLst>
          </p:cNvPr>
          <p:cNvSpPr txBox="1">
            <a:spLocks/>
          </p:cNvSpPr>
          <p:nvPr/>
        </p:nvSpPr>
        <p:spPr>
          <a:xfrm>
            <a:off x="543856" y="5114925"/>
            <a:ext cx="9356282" cy="1020542"/>
          </a:xfrm>
          <a:prstGeom prst="rect">
            <a:avLst/>
          </a:prstGeom>
        </p:spPr>
        <p:txBody>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fontAlgn="base">
              <a:buFont typeface="Arial" panose="020B0604020202020204" pitchFamily="34" charset="0"/>
              <a:buNone/>
            </a:pPr>
            <a:r>
              <a:rPr lang="de-DE" b="1" dirty="0"/>
              <a:t>News Version 2024:</a:t>
            </a:r>
          </a:p>
          <a:p>
            <a:pPr marL="0" indent="0">
              <a:buNone/>
            </a:pPr>
            <a:r>
              <a:rPr lang="en-US" dirty="0"/>
              <a:t>Compatible with many Systen32 standard drilling patterns by changing the body angle. </a:t>
            </a:r>
            <a:br>
              <a:rPr lang="en-US" dirty="0"/>
            </a:br>
            <a:r>
              <a:rPr lang="en-US" dirty="0"/>
              <a:t>Compatible with 19 mm side panel thicknesses.</a:t>
            </a:r>
            <a:endParaRPr lang="de-DE" dirty="0"/>
          </a:p>
        </p:txBody>
      </p:sp>
    </p:spTree>
    <p:extLst>
      <p:ext uri="{BB962C8B-B14F-4D97-AF65-F5344CB8AC3E}">
        <p14:creationId xmlns:p14="http://schemas.microsoft.com/office/powerpoint/2010/main" val="30544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C3EC-3AA3-49A9-BA84-89A3175F6A01}"/>
              </a:ext>
            </a:extLst>
          </p:cNvPr>
          <p:cNvSpPr>
            <a:spLocks noGrp="1"/>
          </p:cNvSpPr>
          <p:nvPr>
            <p:ph type="title"/>
          </p:nvPr>
        </p:nvSpPr>
        <p:spPr/>
        <p:txBody>
          <a:bodyPr/>
          <a:lstStyle/>
          <a:p>
            <a:r>
              <a:rPr lang="de-DE" dirty="0" err="1"/>
              <a:t>Product</a:t>
            </a:r>
            <a:r>
              <a:rPr lang="de-DE" dirty="0"/>
              <a:t> </a:t>
            </a:r>
            <a:r>
              <a:rPr lang="de-DE" dirty="0" err="1"/>
              <a:t>philosophy</a:t>
            </a:r>
            <a:br>
              <a:rPr lang="de-DE" dirty="0"/>
            </a:br>
            <a:endParaRPr lang="de-DE" dirty="0"/>
          </a:p>
        </p:txBody>
      </p:sp>
      <p:sp>
        <p:nvSpPr>
          <p:cNvPr id="3" name="Foliennummernplatzhalter 2">
            <a:extLst>
              <a:ext uri="{FF2B5EF4-FFF2-40B4-BE49-F238E27FC236}">
                <a16:creationId xmlns:a16="http://schemas.microsoft.com/office/drawing/2014/main" id="{4FB2C666-6AD5-42BB-ACC4-4307A523972A}"/>
              </a:ext>
            </a:extLst>
          </p:cNvPr>
          <p:cNvSpPr>
            <a:spLocks noGrp="1"/>
          </p:cNvSpPr>
          <p:nvPr>
            <p:ph type="sldNum" sz="quarter" idx="11"/>
          </p:nvPr>
        </p:nvSpPr>
        <p:spPr/>
        <p:txBody>
          <a:bodyPr/>
          <a:lstStyle/>
          <a:p>
            <a:fld id="{02CEFE82-39F2-4F47-8A0C-D5AB3496FA5C}" type="slidenum">
              <a:rPr lang="de-DE" smtClean="0"/>
              <a:pPr/>
              <a:t>4</a:t>
            </a:fld>
            <a:endParaRPr lang="de-DE" dirty="0"/>
          </a:p>
        </p:txBody>
      </p:sp>
      <p:sp>
        <p:nvSpPr>
          <p:cNvPr id="4" name="Textplatzhalter 3">
            <a:extLst>
              <a:ext uri="{FF2B5EF4-FFF2-40B4-BE49-F238E27FC236}">
                <a16:creationId xmlns:a16="http://schemas.microsoft.com/office/drawing/2014/main" id="{29F5C342-0A95-4C38-8CAE-39BC96324E13}"/>
              </a:ext>
            </a:extLst>
          </p:cNvPr>
          <p:cNvSpPr>
            <a:spLocks noGrp="1"/>
          </p:cNvSpPr>
          <p:nvPr>
            <p:ph type="body" sz="quarter" idx="13"/>
          </p:nvPr>
        </p:nvSpPr>
        <p:spPr/>
        <p:txBody>
          <a:bodyPr/>
          <a:lstStyle/>
          <a:p>
            <a:endParaRPr lang="de-DE" dirty="0"/>
          </a:p>
        </p:txBody>
      </p:sp>
      <p:sp>
        <p:nvSpPr>
          <p:cNvPr id="5" name="Textplatzhalter 4">
            <a:extLst>
              <a:ext uri="{FF2B5EF4-FFF2-40B4-BE49-F238E27FC236}">
                <a16:creationId xmlns:a16="http://schemas.microsoft.com/office/drawing/2014/main" id="{B3A64B1E-408A-4631-AC60-8EFB7435702A}"/>
              </a:ext>
            </a:extLst>
          </p:cNvPr>
          <p:cNvSpPr>
            <a:spLocks noGrp="1"/>
          </p:cNvSpPr>
          <p:nvPr>
            <p:ph type="body" sz="quarter" idx="24"/>
          </p:nvPr>
        </p:nvSpPr>
        <p:spPr/>
        <p:txBody>
          <a:bodyPr/>
          <a:lstStyle/>
          <a:p>
            <a:r>
              <a:rPr lang="de-DE" dirty="0"/>
              <a:t>01</a:t>
            </a:r>
          </a:p>
        </p:txBody>
      </p:sp>
      <p:sp>
        <p:nvSpPr>
          <p:cNvPr id="6" name="Textplatzhalter 5">
            <a:extLst>
              <a:ext uri="{FF2B5EF4-FFF2-40B4-BE49-F238E27FC236}">
                <a16:creationId xmlns:a16="http://schemas.microsoft.com/office/drawing/2014/main" id="{D4D3BF95-B003-45E3-B73A-B2EE6C29494F}"/>
              </a:ext>
            </a:extLst>
          </p:cNvPr>
          <p:cNvSpPr>
            <a:spLocks noGrp="1"/>
          </p:cNvSpPr>
          <p:nvPr>
            <p:ph type="body" sz="quarter" idx="19"/>
          </p:nvPr>
        </p:nvSpPr>
        <p:spPr/>
        <p:txBody>
          <a:bodyPr/>
          <a:lstStyle/>
          <a:p>
            <a:endParaRPr lang="de-DE"/>
          </a:p>
        </p:txBody>
      </p:sp>
      <p:sp>
        <p:nvSpPr>
          <p:cNvPr id="7" name="Textplatzhalter 6">
            <a:extLst>
              <a:ext uri="{FF2B5EF4-FFF2-40B4-BE49-F238E27FC236}">
                <a16:creationId xmlns:a16="http://schemas.microsoft.com/office/drawing/2014/main" id="{69A6F1D8-236C-4AC6-A8FB-72C18F287B6D}"/>
              </a:ext>
            </a:extLst>
          </p:cNvPr>
          <p:cNvSpPr>
            <a:spLocks noGrp="1"/>
          </p:cNvSpPr>
          <p:nvPr>
            <p:ph type="body" sz="quarter" idx="20"/>
          </p:nvPr>
        </p:nvSpPr>
        <p:spPr/>
        <p:txBody>
          <a:bodyPr/>
          <a:lstStyle/>
          <a:p>
            <a:r>
              <a:rPr lang="de-DE" dirty="0" err="1"/>
              <a:t>the</a:t>
            </a:r>
            <a:r>
              <a:rPr lang="de-DE" dirty="0"/>
              <a:t> Need</a:t>
            </a:r>
          </a:p>
        </p:txBody>
      </p:sp>
      <p:sp>
        <p:nvSpPr>
          <p:cNvPr id="8" name="Textplatzhalter 7">
            <a:extLst>
              <a:ext uri="{FF2B5EF4-FFF2-40B4-BE49-F238E27FC236}">
                <a16:creationId xmlns:a16="http://schemas.microsoft.com/office/drawing/2014/main" id="{2EBF2F82-B73B-48F9-BD49-3092A30F309B}"/>
              </a:ext>
            </a:extLst>
          </p:cNvPr>
          <p:cNvSpPr>
            <a:spLocks noGrp="1"/>
          </p:cNvSpPr>
          <p:nvPr>
            <p:ph type="body" sz="quarter" idx="28"/>
          </p:nvPr>
        </p:nvSpPr>
        <p:spPr/>
        <p:txBody>
          <a:bodyPr/>
          <a:lstStyle/>
          <a:p>
            <a:r>
              <a:rPr lang="de-DE" dirty="0"/>
              <a:t>02</a:t>
            </a:r>
          </a:p>
        </p:txBody>
      </p:sp>
      <p:sp>
        <p:nvSpPr>
          <p:cNvPr id="9" name="Textplatzhalter 8">
            <a:extLst>
              <a:ext uri="{FF2B5EF4-FFF2-40B4-BE49-F238E27FC236}">
                <a16:creationId xmlns:a16="http://schemas.microsoft.com/office/drawing/2014/main" id="{BCF0E6DB-CBEA-4266-9C67-FF792640B22D}"/>
              </a:ext>
            </a:extLst>
          </p:cNvPr>
          <p:cNvSpPr>
            <a:spLocks noGrp="1"/>
          </p:cNvSpPr>
          <p:nvPr>
            <p:ph type="body" sz="quarter" idx="29"/>
          </p:nvPr>
        </p:nvSpPr>
        <p:spPr/>
        <p:txBody>
          <a:bodyPr/>
          <a:lstStyle/>
          <a:p>
            <a:endParaRPr lang="de-DE"/>
          </a:p>
        </p:txBody>
      </p:sp>
      <p:sp>
        <p:nvSpPr>
          <p:cNvPr id="10" name="Textplatzhalter 9">
            <a:extLst>
              <a:ext uri="{FF2B5EF4-FFF2-40B4-BE49-F238E27FC236}">
                <a16:creationId xmlns:a16="http://schemas.microsoft.com/office/drawing/2014/main" id="{3656E24C-DA69-44CE-B6E3-A29279C552C8}"/>
              </a:ext>
            </a:extLst>
          </p:cNvPr>
          <p:cNvSpPr>
            <a:spLocks noGrp="1"/>
          </p:cNvSpPr>
          <p:nvPr>
            <p:ph type="body" sz="quarter" idx="30"/>
          </p:nvPr>
        </p:nvSpPr>
        <p:spPr/>
        <p:txBody>
          <a:bodyPr/>
          <a:lstStyle/>
          <a:p>
            <a:r>
              <a:rPr lang="de-DE" dirty="0" err="1"/>
              <a:t>the</a:t>
            </a:r>
            <a:r>
              <a:rPr lang="de-DE" dirty="0"/>
              <a:t> Solution</a:t>
            </a:r>
          </a:p>
        </p:txBody>
      </p:sp>
      <p:sp>
        <p:nvSpPr>
          <p:cNvPr id="11" name="Textplatzhalter 10">
            <a:extLst>
              <a:ext uri="{FF2B5EF4-FFF2-40B4-BE49-F238E27FC236}">
                <a16:creationId xmlns:a16="http://schemas.microsoft.com/office/drawing/2014/main" id="{88CDC065-CE78-4DFD-BD81-50A477F897DA}"/>
              </a:ext>
            </a:extLst>
          </p:cNvPr>
          <p:cNvSpPr>
            <a:spLocks noGrp="1"/>
          </p:cNvSpPr>
          <p:nvPr>
            <p:ph type="body" sz="quarter" idx="32"/>
          </p:nvPr>
        </p:nvSpPr>
        <p:spPr/>
        <p:txBody>
          <a:bodyPr/>
          <a:lstStyle/>
          <a:p>
            <a:r>
              <a:rPr lang="de-DE" dirty="0"/>
              <a:t>03</a:t>
            </a:r>
          </a:p>
        </p:txBody>
      </p:sp>
      <p:sp>
        <p:nvSpPr>
          <p:cNvPr id="12" name="Textplatzhalter 11">
            <a:extLst>
              <a:ext uri="{FF2B5EF4-FFF2-40B4-BE49-F238E27FC236}">
                <a16:creationId xmlns:a16="http://schemas.microsoft.com/office/drawing/2014/main" id="{7982F8BC-C766-4E9D-B8D2-BAF0EB178A7E}"/>
              </a:ext>
            </a:extLst>
          </p:cNvPr>
          <p:cNvSpPr>
            <a:spLocks noGrp="1"/>
          </p:cNvSpPr>
          <p:nvPr>
            <p:ph type="body" sz="quarter" idx="33"/>
          </p:nvPr>
        </p:nvSpPr>
        <p:spPr/>
        <p:txBody>
          <a:bodyPr/>
          <a:lstStyle/>
          <a:p>
            <a:endParaRPr lang="de-DE"/>
          </a:p>
        </p:txBody>
      </p:sp>
      <p:sp>
        <p:nvSpPr>
          <p:cNvPr id="13" name="Textplatzhalter 12">
            <a:extLst>
              <a:ext uri="{FF2B5EF4-FFF2-40B4-BE49-F238E27FC236}">
                <a16:creationId xmlns:a16="http://schemas.microsoft.com/office/drawing/2014/main" id="{CC4F35AB-7558-4452-B5A1-F403773F4B1B}"/>
              </a:ext>
            </a:extLst>
          </p:cNvPr>
          <p:cNvSpPr>
            <a:spLocks noGrp="1"/>
          </p:cNvSpPr>
          <p:nvPr>
            <p:ph type="body" sz="quarter" idx="34"/>
          </p:nvPr>
        </p:nvSpPr>
        <p:spPr/>
        <p:txBody>
          <a:bodyPr/>
          <a:lstStyle/>
          <a:p>
            <a:r>
              <a:rPr lang="de-DE" dirty="0" err="1"/>
              <a:t>the</a:t>
            </a:r>
            <a:r>
              <a:rPr lang="de-DE" dirty="0"/>
              <a:t> Story</a:t>
            </a:r>
          </a:p>
        </p:txBody>
      </p:sp>
      <p:sp>
        <p:nvSpPr>
          <p:cNvPr id="14" name="Textplatzhalter 13">
            <a:extLst>
              <a:ext uri="{FF2B5EF4-FFF2-40B4-BE49-F238E27FC236}">
                <a16:creationId xmlns:a16="http://schemas.microsoft.com/office/drawing/2014/main" id="{C3117591-88FA-4381-9084-6B629C521358}"/>
              </a:ext>
            </a:extLst>
          </p:cNvPr>
          <p:cNvSpPr>
            <a:spLocks noGrp="1"/>
          </p:cNvSpPr>
          <p:nvPr>
            <p:ph type="body" sz="quarter" idx="36"/>
          </p:nvPr>
        </p:nvSpPr>
        <p:spPr/>
        <p:txBody>
          <a:bodyPr/>
          <a:lstStyle/>
          <a:p>
            <a:endParaRPr lang="de-DE"/>
          </a:p>
        </p:txBody>
      </p:sp>
      <p:sp>
        <p:nvSpPr>
          <p:cNvPr id="16" name="Textplatzhalter 15">
            <a:extLst>
              <a:ext uri="{FF2B5EF4-FFF2-40B4-BE49-F238E27FC236}">
                <a16:creationId xmlns:a16="http://schemas.microsoft.com/office/drawing/2014/main" id="{48A6D353-A72E-4706-8A64-AAF20DEE77BE}"/>
              </a:ext>
            </a:extLst>
          </p:cNvPr>
          <p:cNvSpPr>
            <a:spLocks noGrp="1"/>
          </p:cNvSpPr>
          <p:nvPr>
            <p:ph type="body" sz="quarter" idx="38"/>
          </p:nvPr>
        </p:nvSpPr>
        <p:spPr/>
        <p:txBody>
          <a:bodyPr/>
          <a:lstStyle/>
          <a:p>
            <a:endParaRPr lang="de-DE"/>
          </a:p>
        </p:txBody>
      </p:sp>
      <p:sp>
        <p:nvSpPr>
          <p:cNvPr id="17" name="Textplatzhalter 16">
            <a:extLst>
              <a:ext uri="{FF2B5EF4-FFF2-40B4-BE49-F238E27FC236}">
                <a16:creationId xmlns:a16="http://schemas.microsoft.com/office/drawing/2014/main" id="{DD06F35B-DFBE-4059-B66E-42E0F0B5A6D3}"/>
              </a:ext>
            </a:extLst>
          </p:cNvPr>
          <p:cNvSpPr>
            <a:spLocks noGrp="1"/>
          </p:cNvSpPr>
          <p:nvPr>
            <p:ph type="body" sz="quarter" idx="39"/>
          </p:nvPr>
        </p:nvSpPr>
        <p:spPr/>
        <p:txBody>
          <a:bodyPr/>
          <a:lstStyle/>
          <a:p>
            <a:r>
              <a:rPr lang="de-DE" dirty="0"/>
              <a:t>04</a:t>
            </a:r>
          </a:p>
        </p:txBody>
      </p:sp>
      <p:sp>
        <p:nvSpPr>
          <p:cNvPr id="18" name="Textplatzhalter 17">
            <a:extLst>
              <a:ext uri="{FF2B5EF4-FFF2-40B4-BE49-F238E27FC236}">
                <a16:creationId xmlns:a16="http://schemas.microsoft.com/office/drawing/2014/main" id="{8574E041-79D5-4CCF-AC2F-D417EBFE18C3}"/>
              </a:ext>
            </a:extLst>
          </p:cNvPr>
          <p:cNvSpPr>
            <a:spLocks noGrp="1"/>
          </p:cNvSpPr>
          <p:nvPr>
            <p:ph type="body" sz="quarter" idx="40"/>
          </p:nvPr>
        </p:nvSpPr>
        <p:spPr/>
        <p:txBody>
          <a:bodyPr/>
          <a:lstStyle/>
          <a:p>
            <a:endParaRPr lang="de-DE"/>
          </a:p>
        </p:txBody>
      </p:sp>
      <p:sp>
        <p:nvSpPr>
          <p:cNvPr id="19" name="Textplatzhalter 18">
            <a:extLst>
              <a:ext uri="{FF2B5EF4-FFF2-40B4-BE49-F238E27FC236}">
                <a16:creationId xmlns:a16="http://schemas.microsoft.com/office/drawing/2014/main" id="{5C1166C4-93A3-41F4-8DC4-05BDAE595C7C}"/>
              </a:ext>
            </a:extLst>
          </p:cNvPr>
          <p:cNvSpPr>
            <a:spLocks noGrp="1"/>
          </p:cNvSpPr>
          <p:nvPr>
            <p:ph type="body" sz="quarter" idx="41"/>
          </p:nvPr>
        </p:nvSpPr>
        <p:spPr/>
        <p:txBody>
          <a:bodyPr/>
          <a:lstStyle/>
          <a:p>
            <a:r>
              <a:rPr lang="de-DE" dirty="0" err="1"/>
              <a:t>the</a:t>
            </a:r>
            <a:r>
              <a:rPr lang="de-DE" dirty="0"/>
              <a:t> Benefit</a:t>
            </a:r>
          </a:p>
        </p:txBody>
      </p:sp>
      <p:sp>
        <p:nvSpPr>
          <p:cNvPr id="20" name="Textplatzhalter 19">
            <a:extLst>
              <a:ext uri="{FF2B5EF4-FFF2-40B4-BE49-F238E27FC236}">
                <a16:creationId xmlns:a16="http://schemas.microsoft.com/office/drawing/2014/main" id="{CEE37479-85A8-4168-9721-8E48513542C7}"/>
              </a:ext>
            </a:extLst>
          </p:cNvPr>
          <p:cNvSpPr>
            <a:spLocks noGrp="1"/>
          </p:cNvSpPr>
          <p:nvPr>
            <p:ph type="body" sz="quarter" idx="42"/>
          </p:nvPr>
        </p:nvSpPr>
        <p:spPr/>
        <p:txBody>
          <a:bodyPr/>
          <a:lstStyle/>
          <a:p>
            <a:r>
              <a:rPr lang="de-DE" dirty="0"/>
              <a:t>05</a:t>
            </a:r>
          </a:p>
        </p:txBody>
      </p:sp>
      <p:sp>
        <p:nvSpPr>
          <p:cNvPr id="21" name="Textplatzhalter 20">
            <a:extLst>
              <a:ext uri="{FF2B5EF4-FFF2-40B4-BE49-F238E27FC236}">
                <a16:creationId xmlns:a16="http://schemas.microsoft.com/office/drawing/2014/main" id="{CC2A61C0-6DC9-4C83-90F2-C563ABD03213}"/>
              </a:ext>
            </a:extLst>
          </p:cNvPr>
          <p:cNvSpPr>
            <a:spLocks noGrp="1"/>
          </p:cNvSpPr>
          <p:nvPr>
            <p:ph type="body" sz="quarter" idx="43"/>
          </p:nvPr>
        </p:nvSpPr>
        <p:spPr/>
        <p:txBody>
          <a:bodyPr/>
          <a:lstStyle/>
          <a:p>
            <a:endParaRPr lang="de-DE"/>
          </a:p>
        </p:txBody>
      </p:sp>
      <p:sp>
        <p:nvSpPr>
          <p:cNvPr id="22" name="Textplatzhalter 21">
            <a:extLst>
              <a:ext uri="{FF2B5EF4-FFF2-40B4-BE49-F238E27FC236}">
                <a16:creationId xmlns:a16="http://schemas.microsoft.com/office/drawing/2014/main" id="{FFD22505-8DCE-4300-B378-E35D731230B4}"/>
              </a:ext>
            </a:extLst>
          </p:cNvPr>
          <p:cNvSpPr>
            <a:spLocks noGrp="1"/>
          </p:cNvSpPr>
          <p:nvPr>
            <p:ph type="body" sz="quarter" idx="44"/>
          </p:nvPr>
        </p:nvSpPr>
        <p:spPr/>
        <p:txBody>
          <a:bodyPr/>
          <a:lstStyle/>
          <a:p>
            <a:r>
              <a:rPr lang="de-DE" dirty="0" err="1"/>
              <a:t>the</a:t>
            </a:r>
            <a:r>
              <a:rPr lang="de-DE" dirty="0"/>
              <a:t> </a:t>
            </a:r>
            <a:r>
              <a:rPr lang="de-DE" dirty="0" err="1"/>
              <a:t>Planning</a:t>
            </a:r>
            <a:endParaRPr lang="de-DE" dirty="0"/>
          </a:p>
        </p:txBody>
      </p:sp>
      <p:sp>
        <p:nvSpPr>
          <p:cNvPr id="23" name="Textplatzhalter 22">
            <a:extLst>
              <a:ext uri="{FF2B5EF4-FFF2-40B4-BE49-F238E27FC236}">
                <a16:creationId xmlns:a16="http://schemas.microsoft.com/office/drawing/2014/main" id="{A43EC001-D468-497C-AE85-34DF98F90DD8}"/>
              </a:ext>
            </a:extLst>
          </p:cNvPr>
          <p:cNvSpPr>
            <a:spLocks noGrp="1"/>
          </p:cNvSpPr>
          <p:nvPr>
            <p:ph type="body" sz="quarter" idx="45"/>
          </p:nvPr>
        </p:nvSpPr>
        <p:spPr/>
        <p:txBody>
          <a:bodyPr/>
          <a:lstStyle/>
          <a:p>
            <a:endParaRPr lang="de-DE" dirty="0"/>
          </a:p>
        </p:txBody>
      </p:sp>
      <p:sp>
        <p:nvSpPr>
          <p:cNvPr id="25" name="Textplatzhalter 24">
            <a:extLst>
              <a:ext uri="{FF2B5EF4-FFF2-40B4-BE49-F238E27FC236}">
                <a16:creationId xmlns:a16="http://schemas.microsoft.com/office/drawing/2014/main" id="{340F642F-4D67-4FBC-A25B-342E5D4E2CFA}"/>
              </a:ext>
            </a:extLst>
          </p:cNvPr>
          <p:cNvSpPr>
            <a:spLocks noGrp="1"/>
          </p:cNvSpPr>
          <p:nvPr>
            <p:ph type="body" sz="quarter" idx="47"/>
          </p:nvPr>
        </p:nvSpPr>
        <p:spPr/>
        <p:txBody>
          <a:bodyPr/>
          <a:lstStyle/>
          <a:p>
            <a:endParaRPr lang="de-DE"/>
          </a:p>
        </p:txBody>
      </p:sp>
      <p:sp>
        <p:nvSpPr>
          <p:cNvPr id="26" name="Textplatzhalter 25">
            <a:extLst>
              <a:ext uri="{FF2B5EF4-FFF2-40B4-BE49-F238E27FC236}">
                <a16:creationId xmlns:a16="http://schemas.microsoft.com/office/drawing/2014/main" id="{2A415A8D-2C5C-4BC7-B13F-80C7B7BD2EB9}"/>
              </a:ext>
            </a:extLst>
          </p:cNvPr>
          <p:cNvSpPr>
            <a:spLocks noGrp="1"/>
          </p:cNvSpPr>
          <p:nvPr>
            <p:ph type="body" sz="quarter" idx="48"/>
          </p:nvPr>
        </p:nvSpPr>
        <p:spPr/>
        <p:txBody>
          <a:bodyPr/>
          <a:lstStyle/>
          <a:p>
            <a:endParaRPr lang="de-DE"/>
          </a:p>
        </p:txBody>
      </p:sp>
      <p:sp>
        <p:nvSpPr>
          <p:cNvPr id="28" name="Textplatzhalter 27">
            <a:extLst>
              <a:ext uri="{FF2B5EF4-FFF2-40B4-BE49-F238E27FC236}">
                <a16:creationId xmlns:a16="http://schemas.microsoft.com/office/drawing/2014/main" id="{65D1E2E1-5637-4309-93FC-C01D0C942BF4}"/>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297482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E831DB62-5454-4ACD-83B6-5C3B9069293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94336" y="2528373"/>
            <a:ext cx="3643792" cy="1821896"/>
          </a:xfrm>
          <a:prstGeom prst="rect">
            <a:avLst/>
          </a:prstGeom>
        </p:spPr>
      </p:pic>
      <p:sp>
        <p:nvSpPr>
          <p:cNvPr id="2" name="Foliennummernplatzhalter 1">
            <a:extLst>
              <a:ext uri="{FF2B5EF4-FFF2-40B4-BE49-F238E27FC236}">
                <a16:creationId xmlns:a16="http://schemas.microsoft.com/office/drawing/2014/main" id="{402643A9-0FDC-40E9-A84B-39B9E7780940}"/>
              </a:ext>
            </a:extLst>
          </p:cNvPr>
          <p:cNvSpPr>
            <a:spLocks noGrp="1"/>
          </p:cNvSpPr>
          <p:nvPr>
            <p:ph type="sldNum" sz="quarter" idx="11"/>
          </p:nvPr>
        </p:nvSpPr>
        <p:spPr/>
        <p:txBody>
          <a:bodyPr/>
          <a:lstStyle/>
          <a:p>
            <a:fld id="{02CEFE82-39F2-4F47-8A0C-D5AB3496FA5C}" type="slidenum">
              <a:rPr lang="de-DE" smtClean="0"/>
              <a:pPr/>
              <a:t>40</a:t>
            </a:fld>
            <a:endParaRPr lang="de-DE" dirty="0"/>
          </a:p>
        </p:txBody>
      </p:sp>
      <p:sp>
        <p:nvSpPr>
          <p:cNvPr id="3" name="Textplatzhalter 2">
            <a:extLst>
              <a:ext uri="{FF2B5EF4-FFF2-40B4-BE49-F238E27FC236}">
                <a16:creationId xmlns:a16="http://schemas.microsoft.com/office/drawing/2014/main" id="{766B3C25-A2A8-4DB4-AE20-F031D52998AB}"/>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4" name="Titel 3">
            <a:extLst>
              <a:ext uri="{FF2B5EF4-FFF2-40B4-BE49-F238E27FC236}">
                <a16:creationId xmlns:a16="http://schemas.microsoft.com/office/drawing/2014/main" id="{4196BE39-0CAA-4AFF-8C70-48D5981194D3}"/>
              </a:ext>
            </a:extLst>
          </p:cNvPr>
          <p:cNvSpPr>
            <a:spLocks noGrp="1"/>
          </p:cNvSpPr>
          <p:nvPr>
            <p:ph type="title"/>
          </p:nvPr>
        </p:nvSpPr>
        <p:spPr/>
        <p:txBody>
          <a:bodyPr/>
          <a:lstStyle/>
          <a:p>
            <a:pPr fontAlgn="base"/>
            <a:r>
              <a:rPr lang="de-DE" dirty="0" err="1"/>
              <a:t>Differences</a:t>
            </a:r>
            <a:r>
              <a:rPr lang="de-DE" dirty="0"/>
              <a:t> </a:t>
            </a:r>
            <a:r>
              <a:rPr lang="de-DE" dirty="0" err="1"/>
              <a:t>to</a:t>
            </a:r>
            <a:r>
              <a:rPr lang="de-DE" dirty="0"/>
              <a:t> </a:t>
            </a:r>
            <a:r>
              <a:rPr lang="de-DE" dirty="0" err="1"/>
              <a:t>other</a:t>
            </a:r>
            <a:r>
              <a:rPr lang="de-DE" dirty="0"/>
              <a:t> </a:t>
            </a:r>
            <a:r>
              <a:rPr lang="de-DE" dirty="0" err="1"/>
              <a:t>variants</a:t>
            </a:r>
            <a:r>
              <a:rPr lang="de-DE" dirty="0"/>
              <a:t> </a:t>
            </a:r>
            <a:br>
              <a:rPr lang="de-DE" dirty="0"/>
            </a:br>
            <a:r>
              <a:rPr lang="de-DE" dirty="0" err="1"/>
              <a:t>Kesseboehmer</a:t>
            </a:r>
            <a:r>
              <a:rPr lang="de-DE" dirty="0"/>
              <a:t> </a:t>
            </a:r>
            <a:r>
              <a:rPr lang="de-DE" dirty="0" err="1"/>
              <a:t>Sx</a:t>
            </a:r>
            <a:br>
              <a:rPr lang="de-DE" dirty="0"/>
            </a:br>
            <a:endParaRPr lang="de-DE" dirty="0"/>
          </a:p>
        </p:txBody>
      </p:sp>
      <p:sp>
        <p:nvSpPr>
          <p:cNvPr id="18" name="Textfeld 17">
            <a:extLst>
              <a:ext uri="{FF2B5EF4-FFF2-40B4-BE49-F238E27FC236}">
                <a16:creationId xmlns:a16="http://schemas.microsoft.com/office/drawing/2014/main" id="{2B613534-690E-4341-BF6E-7E1AAB62378B}"/>
              </a:ext>
            </a:extLst>
          </p:cNvPr>
          <p:cNvSpPr txBox="1"/>
          <p:nvPr/>
        </p:nvSpPr>
        <p:spPr>
          <a:xfrm>
            <a:off x="3808128" y="4586107"/>
            <a:ext cx="1419225" cy="523875"/>
          </a:xfrm>
          <a:prstGeom prst="rect">
            <a:avLst/>
          </a:prstGeom>
          <a:noFill/>
        </p:spPr>
        <p:txBody>
          <a:bodyPr wrap="square" lIns="0" tIns="0" rIns="0" bIns="0" rtlCol="0">
            <a:noAutofit/>
          </a:bodyPr>
          <a:lstStyle/>
          <a:p>
            <a:pPr algn="ctr" fontAlgn="base"/>
            <a:r>
              <a:rPr lang="de-DE" dirty="0"/>
              <a:t> ≥ 600 mm</a:t>
            </a:r>
          </a:p>
          <a:p>
            <a:br>
              <a:rPr lang="de-DE" dirty="0"/>
            </a:br>
            <a:endParaRPr lang="de-DE" sz="1600" dirty="0">
              <a:solidFill>
                <a:schemeClr val="tx2"/>
              </a:solidFill>
            </a:endParaRPr>
          </a:p>
        </p:txBody>
      </p:sp>
      <p:sp>
        <p:nvSpPr>
          <p:cNvPr id="19" name="Textfeld 18">
            <a:extLst>
              <a:ext uri="{FF2B5EF4-FFF2-40B4-BE49-F238E27FC236}">
                <a16:creationId xmlns:a16="http://schemas.microsoft.com/office/drawing/2014/main" id="{16519CAE-C7F3-4AA5-889B-A506BFC5D3B7}"/>
              </a:ext>
            </a:extLst>
          </p:cNvPr>
          <p:cNvSpPr txBox="1"/>
          <p:nvPr/>
        </p:nvSpPr>
        <p:spPr>
          <a:xfrm>
            <a:off x="1863306" y="5031956"/>
            <a:ext cx="2167335" cy="523875"/>
          </a:xfrm>
          <a:prstGeom prst="rect">
            <a:avLst/>
          </a:prstGeom>
          <a:noFill/>
        </p:spPr>
        <p:txBody>
          <a:bodyPr wrap="square" lIns="0" tIns="0" rIns="0" bIns="0" rtlCol="0">
            <a:noAutofit/>
          </a:bodyPr>
          <a:lstStyle/>
          <a:p>
            <a:pPr algn="ctr" fontAlgn="base"/>
            <a:r>
              <a:rPr lang="de-DE" dirty="0" err="1"/>
              <a:t>Towel</a:t>
            </a:r>
            <a:endParaRPr lang="de-DE" dirty="0"/>
          </a:p>
          <a:p>
            <a:br>
              <a:rPr lang="de-DE" dirty="0"/>
            </a:br>
            <a:endParaRPr lang="de-DE" sz="1600" dirty="0">
              <a:solidFill>
                <a:schemeClr val="tx2"/>
              </a:solidFill>
            </a:endParaRPr>
          </a:p>
        </p:txBody>
      </p:sp>
      <p:pic>
        <p:nvPicPr>
          <p:cNvPr id="25" name="Bildplatzhalter 25">
            <a:extLst>
              <a:ext uri="{FF2B5EF4-FFF2-40B4-BE49-F238E27FC236}">
                <a16:creationId xmlns:a16="http://schemas.microsoft.com/office/drawing/2014/main" id="{03BEB76C-F750-4215-A144-ED2795D037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352"/>
          <a:stretch/>
        </p:blipFill>
        <p:spPr>
          <a:xfrm>
            <a:off x="8064388" y="2489940"/>
            <a:ext cx="2358104" cy="2358104"/>
          </a:xfrm>
          <a:prstGeom prst="rect">
            <a:avLst/>
          </a:prstGeom>
        </p:spPr>
      </p:pic>
      <p:sp>
        <p:nvSpPr>
          <p:cNvPr id="26" name="Textfeld 25">
            <a:extLst>
              <a:ext uri="{FF2B5EF4-FFF2-40B4-BE49-F238E27FC236}">
                <a16:creationId xmlns:a16="http://schemas.microsoft.com/office/drawing/2014/main" id="{A8BE3B26-7D23-4262-8CBE-C2B0EEE4B1E3}"/>
              </a:ext>
            </a:extLst>
          </p:cNvPr>
          <p:cNvSpPr txBox="1"/>
          <p:nvPr/>
        </p:nvSpPr>
        <p:spPr>
          <a:xfrm>
            <a:off x="7573631" y="4963770"/>
            <a:ext cx="3339618" cy="523875"/>
          </a:xfrm>
          <a:prstGeom prst="rect">
            <a:avLst/>
          </a:prstGeom>
          <a:noFill/>
        </p:spPr>
        <p:txBody>
          <a:bodyPr wrap="square" lIns="0" tIns="0" rIns="0" bIns="0" rtlCol="0">
            <a:noAutofit/>
          </a:bodyPr>
          <a:lstStyle/>
          <a:p>
            <a:pPr algn="ctr" fontAlgn="base"/>
            <a:r>
              <a:rPr lang="en-US" dirty="0"/>
              <a:t>3-storey not available, as the clear installation dimension is too high.</a:t>
            </a:r>
            <a:br>
              <a:rPr lang="de-DE" dirty="0"/>
            </a:br>
            <a:endParaRPr lang="de-DE" sz="1600" dirty="0">
              <a:solidFill>
                <a:schemeClr val="tx2"/>
              </a:solidFill>
            </a:endParaRPr>
          </a:p>
        </p:txBody>
      </p:sp>
      <p:pic>
        <p:nvPicPr>
          <p:cNvPr id="17" name="Grafik 16">
            <a:extLst>
              <a:ext uri="{FF2B5EF4-FFF2-40B4-BE49-F238E27FC236}">
                <a16:creationId xmlns:a16="http://schemas.microsoft.com/office/drawing/2014/main" id="{73EB974F-317B-4921-81B8-6DA02C6B6B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90532" y="154533"/>
            <a:ext cx="3339619" cy="2228400"/>
          </a:xfrm>
          <a:prstGeom prst="rect">
            <a:avLst/>
          </a:prstGeom>
        </p:spPr>
      </p:pic>
      <p:pic>
        <p:nvPicPr>
          <p:cNvPr id="20" name="Bildplatzhalter 27">
            <a:extLst>
              <a:ext uri="{FF2B5EF4-FFF2-40B4-BE49-F238E27FC236}">
                <a16:creationId xmlns:a16="http://schemas.microsoft.com/office/drawing/2014/main" id="{BCA60CF0-F113-44F2-8DD0-CC4DE227409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4784" y="2487750"/>
            <a:ext cx="2358000" cy="2358000"/>
          </a:xfrm>
          <a:prstGeom prst="rect">
            <a:avLst/>
          </a:prstGeom>
        </p:spPr>
      </p:pic>
    </p:spTree>
    <p:extLst>
      <p:ext uri="{BB962C8B-B14F-4D97-AF65-F5344CB8AC3E}">
        <p14:creationId xmlns:p14="http://schemas.microsoft.com/office/powerpoint/2010/main" val="187132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02643A9-0FDC-40E9-A84B-39B9E7780940}"/>
              </a:ext>
            </a:extLst>
          </p:cNvPr>
          <p:cNvSpPr>
            <a:spLocks noGrp="1"/>
          </p:cNvSpPr>
          <p:nvPr>
            <p:ph type="sldNum" sz="quarter" idx="11"/>
          </p:nvPr>
        </p:nvSpPr>
        <p:spPr/>
        <p:txBody>
          <a:bodyPr/>
          <a:lstStyle/>
          <a:p>
            <a:fld id="{02CEFE82-39F2-4F47-8A0C-D5AB3496FA5C}" type="slidenum">
              <a:rPr lang="de-DE" smtClean="0"/>
              <a:pPr/>
              <a:t>41</a:t>
            </a:fld>
            <a:endParaRPr lang="de-DE" dirty="0"/>
          </a:p>
        </p:txBody>
      </p:sp>
      <p:sp>
        <p:nvSpPr>
          <p:cNvPr id="3" name="Textplatzhalter 2">
            <a:extLst>
              <a:ext uri="{FF2B5EF4-FFF2-40B4-BE49-F238E27FC236}">
                <a16:creationId xmlns:a16="http://schemas.microsoft.com/office/drawing/2014/main" id="{766B3C25-A2A8-4DB4-AE20-F031D52998AB}"/>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4" name="Titel 3">
            <a:extLst>
              <a:ext uri="{FF2B5EF4-FFF2-40B4-BE49-F238E27FC236}">
                <a16:creationId xmlns:a16="http://schemas.microsoft.com/office/drawing/2014/main" id="{4196BE39-0CAA-4AFF-8C70-48D5981194D3}"/>
              </a:ext>
            </a:extLst>
          </p:cNvPr>
          <p:cNvSpPr>
            <a:spLocks noGrp="1"/>
          </p:cNvSpPr>
          <p:nvPr>
            <p:ph type="title"/>
          </p:nvPr>
        </p:nvSpPr>
        <p:spPr/>
        <p:txBody>
          <a:bodyPr/>
          <a:lstStyle/>
          <a:p>
            <a:pPr fontAlgn="base"/>
            <a:r>
              <a:rPr lang="de-DE" dirty="0"/>
              <a:t>Installation </a:t>
            </a:r>
            <a:r>
              <a:rPr lang="de-DE" dirty="0" err="1"/>
              <a:t>dimensions</a:t>
            </a:r>
            <a:r>
              <a:rPr lang="de-DE" dirty="0"/>
              <a:t> 2-tier and </a:t>
            </a:r>
            <a:br>
              <a:rPr lang="de-DE" dirty="0"/>
            </a:br>
            <a:r>
              <a:rPr lang="de-DE" dirty="0" err="1"/>
              <a:t>backing</a:t>
            </a:r>
            <a:r>
              <a:rPr lang="de-DE" dirty="0"/>
              <a:t> </a:t>
            </a:r>
            <a:r>
              <a:rPr lang="de-DE" dirty="0" err="1"/>
              <a:t>tray</a:t>
            </a:r>
            <a:r>
              <a:rPr lang="de-DE" dirty="0"/>
              <a:t> Hettich </a:t>
            </a:r>
            <a:r>
              <a:rPr lang="de-DE" dirty="0" err="1"/>
              <a:t>Actro</a:t>
            </a:r>
            <a:endParaRPr lang="de-DE" dirty="0"/>
          </a:p>
        </p:txBody>
      </p:sp>
      <p:pic>
        <p:nvPicPr>
          <p:cNvPr id="10" name="Grafik 9">
            <a:extLst>
              <a:ext uri="{FF2B5EF4-FFF2-40B4-BE49-F238E27FC236}">
                <a16:creationId xmlns:a16="http://schemas.microsoft.com/office/drawing/2014/main" id="{3C077AFB-41CE-4A6B-A33B-410C8FECDF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84690" y="2648763"/>
            <a:ext cx="3643794" cy="1821897"/>
          </a:xfrm>
          <a:prstGeom prst="rect">
            <a:avLst/>
          </a:prstGeom>
        </p:spPr>
      </p:pic>
      <p:pic>
        <p:nvPicPr>
          <p:cNvPr id="12" name="Grafik 11">
            <a:extLst>
              <a:ext uri="{FF2B5EF4-FFF2-40B4-BE49-F238E27FC236}">
                <a16:creationId xmlns:a16="http://schemas.microsoft.com/office/drawing/2014/main" id="{235F60DC-4FB7-4559-9AF7-4C329F6F5C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52284" y="2648762"/>
            <a:ext cx="3643793" cy="1821897"/>
          </a:xfrm>
          <a:prstGeom prst="rect">
            <a:avLst/>
          </a:prstGeom>
        </p:spPr>
      </p:pic>
      <p:pic>
        <p:nvPicPr>
          <p:cNvPr id="14" name="Grafik 13">
            <a:extLst>
              <a:ext uri="{FF2B5EF4-FFF2-40B4-BE49-F238E27FC236}">
                <a16:creationId xmlns:a16="http://schemas.microsoft.com/office/drawing/2014/main" id="{2594BD87-7733-4A7B-86B0-91E68664FD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29402" y="2648763"/>
            <a:ext cx="3643792" cy="1821896"/>
          </a:xfrm>
          <a:prstGeom prst="rect">
            <a:avLst/>
          </a:prstGeom>
        </p:spPr>
      </p:pic>
      <p:sp>
        <p:nvSpPr>
          <p:cNvPr id="15" name="Textfeld 14">
            <a:extLst>
              <a:ext uri="{FF2B5EF4-FFF2-40B4-BE49-F238E27FC236}">
                <a16:creationId xmlns:a16="http://schemas.microsoft.com/office/drawing/2014/main" id="{85EF4C7A-5C4E-43A6-8B8F-7797C029A026}"/>
              </a:ext>
            </a:extLst>
          </p:cNvPr>
          <p:cNvSpPr txBox="1"/>
          <p:nvPr/>
        </p:nvSpPr>
        <p:spPr>
          <a:xfrm>
            <a:off x="9741685" y="4591050"/>
            <a:ext cx="1419225" cy="523875"/>
          </a:xfrm>
          <a:prstGeom prst="rect">
            <a:avLst/>
          </a:prstGeom>
          <a:noFill/>
        </p:spPr>
        <p:txBody>
          <a:bodyPr wrap="square" lIns="0" tIns="0" rIns="0" bIns="0" rtlCol="0">
            <a:noAutofit/>
          </a:bodyPr>
          <a:lstStyle/>
          <a:p>
            <a:pPr algn="ctr" fontAlgn="base"/>
            <a:r>
              <a:rPr lang="de-DE" dirty="0"/>
              <a:t>≥ 553 mm</a:t>
            </a:r>
          </a:p>
          <a:p>
            <a:br>
              <a:rPr lang="de-DE" dirty="0"/>
            </a:br>
            <a:endParaRPr lang="de-DE" sz="1600" dirty="0">
              <a:solidFill>
                <a:schemeClr val="tx2"/>
              </a:solidFill>
            </a:endParaRPr>
          </a:p>
        </p:txBody>
      </p:sp>
      <p:sp>
        <p:nvSpPr>
          <p:cNvPr id="17" name="Textfeld 16">
            <a:extLst>
              <a:ext uri="{FF2B5EF4-FFF2-40B4-BE49-F238E27FC236}">
                <a16:creationId xmlns:a16="http://schemas.microsoft.com/office/drawing/2014/main" id="{0E5F94D8-A461-4F85-9770-734A31CAE6CA}"/>
              </a:ext>
            </a:extLst>
          </p:cNvPr>
          <p:cNvSpPr txBox="1"/>
          <p:nvPr/>
        </p:nvSpPr>
        <p:spPr>
          <a:xfrm>
            <a:off x="6963888" y="4591048"/>
            <a:ext cx="1419225" cy="523875"/>
          </a:xfrm>
          <a:prstGeom prst="rect">
            <a:avLst/>
          </a:prstGeom>
          <a:noFill/>
        </p:spPr>
        <p:txBody>
          <a:bodyPr wrap="square" lIns="0" tIns="0" rIns="0" bIns="0" rtlCol="0">
            <a:noAutofit/>
          </a:bodyPr>
          <a:lstStyle/>
          <a:p>
            <a:pPr algn="ctr" fontAlgn="base"/>
            <a:r>
              <a:rPr lang="de-DE" dirty="0"/>
              <a:t>≥ 510 mm</a:t>
            </a:r>
          </a:p>
          <a:p>
            <a:br>
              <a:rPr lang="de-DE" dirty="0"/>
            </a:br>
            <a:endParaRPr lang="de-DE" sz="1600" dirty="0">
              <a:solidFill>
                <a:schemeClr val="tx2"/>
              </a:solidFill>
            </a:endParaRPr>
          </a:p>
        </p:txBody>
      </p:sp>
      <p:sp>
        <p:nvSpPr>
          <p:cNvPr id="18" name="Textfeld 17">
            <a:extLst>
              <a:ext uri="{FF2B5EF4-FFF2-40B4-BE49-F238E27FC236}">
                <a16:creationId xmlns:a16="http://schemas.microsoft.com/office/drawing/2014/main" id="{2B613534-690E-4341-BF6E-7E1AAB62378B}"/>
              </a:ext>
            </a:extLst>
          </p:cNvPr>
          <p:cNvSpPr txBox="1"/>
          <p:nvPr/>
        </p:nvSpPr>
        <p:spPr>
          <a:xfrm>
            <a:off x="3996974" y="4591049"/>
            <a:ext cx="1419225" cy="523875"/>
          </a:xfrm>
          <a:prstGeom prst="rect">
            <a:avLst/>
          </a:prstGeom>
          <a:noFill/>
        </p:spPr>
        <p:txBody>
          <a:bodyPr wrap="square" lIns="0" tIns="0" rIns="0" bIns="0" rtlCol="0">
            <a:noAutofit/>
          </a:bodyPr>
          <a:lstStyle/>
          <a:p>
            <a:pPr algn="ctr" fontAlgn="base"/>
            <a:r>
              <a:rPr lang="de-DE" dirty="0"/>
              <a:t>16 – 19 mm</a:t>
            </a:r>
          </a:p>
          <a:p>
            <a:br>
              <a:rPr lang="de-DE" dirty="0"/>
            </a:br>
            <a:endParaRPr lang="de-DE" sz="1600" dirty="0">
              <a:solidFill>
                <a:schemeClr val="tx2"/>
              </a:solidFill>
            </a:endParaRPr>
          </a:p>
        </p:txBody>
      </p:sp>
      <p:sp>
        <p:nvSpPr>
          <p:cNvPr id="19" name="Textfeld 18">
            <a:extLst>
              <a:ext uri="{FF2B5EF4-FFF2-40B4-BE49-F238E27FC236}">
                <a16:creationId xmlns:a16="http://schemas.microsoft.com/office/drawing/2014/main" id="{16519CAE-C7F3-4AA5-889B-A506BFC5D3B7}"/>
              </a:ext>
            </a:extLst>
          </p:cNvPr>
          <p:cNvSpPr txBox="1"/>
          <p:nvPr/>
        </p:nvSpPr>
        <p:spPr>
          <a:xfrm>
            <a:off x="1029380" y="4591050"/>
            <a:ext cx="1419225" cy="523875"/>
          </a:xfrm>
          <a:prstGeom prst="rect">
            <a:avLst/>
          </a:prstGeom>
          <a:noFill/>
        </p:spPr>
        <p:txBody>
          <a:bodyPr wrap="square" lIns="0" tIns="0" rIns="0" bIns="0" rtlCol="0">
            <a:noAutofit/>
          </a:bodyPr>
          <a:lstStyle/>
          <a:p>
            <a:pPr algn="ctr" fontAlgn="base"/>
            <a:r>
              <a:rPr lang="de-DE" dirty="0"/>
              <a:t>≥ 112 mm</a:t>
            </a:r>
          </a:p>
          <a:p>
            <a:br>
              <a:rPr lang="de-DE" dirty="0"/>
            </a:br>
            <a:endParaRPr lang="de-DE" sz="1600" dirty="0">
              <a:solidFill>
                <a:schemeClr val="tx2"/>
              </a:solidFill>
            </a:endParaRPr>
          </a:p>
        </p:txBody>
      </p:sp>
      <p:pic>
        <p:nvPicPr>
          <p:cNvPr id="20" name="Grafik 19">
            <a:extLst>
              <a:ext uri="{FF2B5EF4-FFF2-40B4-BE49-F238E27FC236}">
                <a16:creationId xmlns:a16="http://schemas.microsoft.com/office/drawing/2014/main" id="{DE183DA8-9FDB-4C3A-916A-EA1CFB53B9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57182" y="277652"/>
            <a:ext cx="3343197" cy="2228400"/>
          </a:xfrm>
          <a:prstGeom prst="rect">
            <a:avLst/>
          </a:prstGeom>
        </p:spPr>
      </p:pic>
      <p:pic>
        <p:nvPicPr>
          <p:cNvPr id="16" name="Grafik 15">
            <a:extLst>
              <a:ext uri="{FF2B5EF4-FFF2-40B4-BE49-F238E27FC236}">
                <a16:creationId xmlns:a16="http://schemas.microsoft.com/office/drawing/2014/main" id="{48A162F4-25DE-471A-AAA2-5A33380AF49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904" y="2648763"/>
            <a:ext cx="3643794" cy="1821897"/>
          </a:xfrm>
          <a:prstGeom prst="rect">
            <a:avLst/>
          </a:prstGeom>
        </p:spPr>
      </p:pic>
    </p:spTree>
    <p:extLst>
      <p:ext uri="{BB962C8B-B14F-4D97-AF65-F5344CB8AC3E}">
        <p14:creationId xmlns:p14="http://schemas.microsoft.com/office/powerpoint/2010/main" val="328287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E831DB62-5454-4ACD-83B6-5C3B9069293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94336" y="2528373"/>
            <a:ext cx="3643792" cy="1821896"/>
          </a:xfrm>
          <a:prstGeom prst="rect">
            <a:avLst/>
          </a:prstGeom>
        </p:spPr>
      </p:pic>
      <p:sp>
        <p:nvSpPr>
          <p:cNvPr id="2" name="Foliennummernplatzhalter 1">
            <a:extLst>
              <a:ext uri="{FF2B5EF4-FFF2-40B4-BE49-F238E27FC236}">
                <a16:creationId xmlns:a16="http://schemas.microsoft.com/office/drawing/2014/main" id="{402643A9-0FDC-40E9-A84B-39B9E7780940}"/>
              </a:ext>
            </a:extLst>
          </p:cNvPr>
          <p:cNvSpPr>
            <a:spLocks noGrp="1"/>
          </p:cNvSpPr>
          <p:nvPr>
            <p:ph type="sldNum" sz="quarter" idx="11"/>
          </p:nvPr>
        </p:nvSpPr>
        <p:spPr/>
        <p:txBody>
          <a:bodyPr/>
          <a:lstStyle/>
          <a:p>
            <a:fld id="{02CEFE82-39F2-4F47-8A0C-D5AB3496FA5C}" type="slidenum">
              <a:rPr lang="de-DE" smtClean="0"/>
              <a:pPr/>
              <a:t>42</a:t>
            </a:fld>
            <a:endParaRPr lang="de-DE" dirty="0"/>
          </a:p>
        </p:txBody>
      </p:sp>
      <p:sp>
        <p:nvSpPr>
          <p:cNvPr id="3" name="Textplatzhalter 2">
            <a:extLst>
              <a:ext uri="{FF2B5EF4-FFF2-40B4-BE49-F238E27FC236}">
                <a16:creationId xmlns:a16="http://schemas.microsoft.com/office/drawing/2014/main" id="{766B3C25-A2A8-4DB4-AE20-F031D52998AB}"/>
              </a:ext>
            </a:extLst>
          </p:cNvPr>
          <p:cNvSpPr>
            <a:spLocks noGrp="1"/>
          </p:cNvSpPr>
          <p:nvPr>
            <p:ph type="body" sz="quarter" idx="13"/>
          </p:nvPr>
        </p:nvSpPr>
        <p:spPr/>
        <p:txBody>
          <a:bodyPr/>
          <a:lstStyle/>
          <a:p>
            <a:r>
              <a:rPr lang="de-DE" dirty="0" err="1"/>
              <a:t>the</a:t>
            </a:r>
            <a:r>
              <a:rPr lang="de-DE" dirty="0"/>
              <a:t> Technical </a:t>
            </a:r>
            <a:r>
              <a:rPr lang="de-DE" dirty="0" err="1"/>
              <a:t>specifications</a:t>
            </a:r>
            <a:r>
              <a:rPr lang="de-DE" dirty="0"/>
              <a:t> </a:t>
            </a:r>
          </a:p>
        </p:txBody>
      </p:sp>
      <p:sp>
        <p:nvSpPr>
          <p:cNvPr id="4" name="Titel 3">
            <a:extLst>
              <a:ext uri="{FF2B5EF4-FFF2-40B4-BE49-F238E27FC236}">
                <a16:creationId xmlns:a16="http://schemas.microsoft.com/office/drawing/2014/main" id="{4196BE39-0CAA-4AFF-8C70-48D5981194D3}"/>
              </a:ext>
            </a:extLst>
          </p:cNvPr>
          <p:cNvSpPr>
            <a:spLocks noGrp="1"/>
          </p:cNvSpPr>
          <p:nvPr>
            <p:ph type="title"/>
          </p:nvPr>
        </p:nvSpPr>
        <p:spPr/>
        <p:txBody>
          <a:bodyPr/>
          <a:lstStyle/>
          <a:p>
            <a:pPr fontAlgn="base"/>
            <a:r>
              <a:rPr lang="de-DE" dirty="0" err="1"/>
              <a:t>Differences</a:t>
            </a:r>
            <a:r>
              <a:rPr lang="de-DE" dirty="0"/>
              <a:t> </a:t>
            </a:r>
            <a:r>
              <a:rPr lang="de-DE" dirty="0" err="1"/>
              <a:t>to</a:t>
            </a:r>
            <a:r>
              <a:rPr lang="de-DE" dirty="0"/>
              <a:t> </a:t>
            </a:r>
            <a:r>
              <a:rPr lang="de-DE" dirty="0" err="1"/>
              <a:t>other</a:t>
            </a:r>
            <a:r>
              <a:rPr lang="de-DE" dirty="0"/>
              <a:t> </a:t>
            </a:r>
            <a:r>
              <a:rPr lang="de-DE" dirty="0" err="1"/>
              <a:t>variants</a:t>
            </a:r>
            <a:r>
              <a:rPr lang="de-DE" dirty="0"/>
              <a:t> </a:t>
            </a:r>
            <a:br>
              <a:rPr lang="de-DE" dirty="0"/>
            </a:br>
            <a:r>
              <a:rPr lang="de-DE" dirty="0"/>
              <a:t>Hettich </a:t>
            </a:r>
            <a:r>
              <a:rPr lang="de-DE" dirty="0" err="1"/>
              <a:t>Actro</a:t>
            </a:r>
            <a:endParaRPr lang="de-DE" dirty="0"/>
          </a:p>
        </p:txBody>
      </p:sp>
      <p:sp>
        <p:nvSpPr>
          <p:cNvPr id="18" name="Textfeld 17">
            <a:extLst>
              <a:ext uri="{FF2B5EF4-FFF2-40B4-BE49-F238E27FC236}">
                <a16:creationId xmlns:a16="http://schemas.microsoft.com/office/drawing/2014/main" id="{2B613534-690E-4341-BF6E-7E1AAB62378B}"/>
              </a:ext>
            </a:extLst>
          </p:cNvPr>
          <p:cNvSpPr txBox="1"/>
          <p:nvPr/>
        </p:nvSpPr>
        <p:spPr>
          <a:xfrm>
            <a:off x="3808128" y="4586107"/>
            <a:ext cx="1419225" cy="523875"/>
          </a:xfrm>
          <a:prstGeom prst="rect">
            <a:avLst/>
          </a:prstGeom>
          <a:noFill/>
        </p:spPr>
        <p:txBody>
          <a:bodyPr wrap="square" lIns="0" tIns="0" rIns="0" bIns="0" rtlCol="0">
            <a:noAutofit/>
          </a:bodyPr>
          <a:lstStyle/>
          <a:p>
            <a:pPr algn="ctr" fontAlgn="base"/>
            <a:r>
              <a:rPr lang="de-DE" dirty="0"/>
              <a:t> ≥ 603 mm</a:t>
            </a:r>
          </a:p>
          <a:p>
            <a:br>
              <a:rPr lang="de-DE" dirty="0"/>
            </a:br>
            <a:endParaRPr lang="de-DE" sz="1600" dirty="0">
              <a:solidFill>
                <a:schemeClr val="tx2"/>
              </a:solidFill>
            </a:endParaRPr>
          </a:p>
        </p:txBody>
      </p:sp>
      <p:sp>
        <p:nvSpPr>
          <p:cNvPr id="19" name="Textfeld 18">
            <a:extLst>
              <a:ext uri="{FF2B5EF4-FFF2-40B4-BE49-F238E27FC236}">
                <a16:creationId xmlns:a16="http://schemas.microsoft.com/office/drawing/2014/main" id="{16519CAE-C7F3-4AA5-889B-A506BFC5D3B7}"/>
              </a:ext>
            </a:extLst>
          </p:cNvPr>
          <p:cNvSpPr txBox="1"/>
          <p:nvPr/>
        </p:nvSpPr>
        <p:spPr>
          <a:xfrm>
            <a:off x="1863306" y="5031956"/>
            <a:ext cx="2167335" cy="523875"/>
          </a:xfrm>
          <a:prstGeom prst="rect">
            <a:avLst/>
          </a:prstGeom>
          <a:noFill/>
        </p:spPr>
        <p:txBody>
          <a:bodyPr wrap="square" lIns="0" tIns="0" rIns="0" bIns="0" rtlCol="0">
            <a:noAutofit/>
          </a:bodyPr>
          <a:lstStyle/>
          <a:p>
            <a:pPr algn="ctr" fontAlgn="base"/>
            <a:r>
              <a:rPr lang="de-DE" dirty="0" err="1"/>
              <a:t>Towell</a:t>
            </a:r>
            <a:endParaRPr lang="de-DE" dirty="0"/>
          </a:p>
          <a:p>
            <a:br>
              <a:rPr lang="de-DE" dirty="0"/>
            </a:br>
            <a:endParaRPr lang="de-DE" sz="1600" dirty="0">
              <a:solidFill>
                <a:schemeClr val="tx2"/>
              </a:solidFill>
            </a:endParaRPr>
          </a:p>
        </p:txBody>
      </p:sp>
      <p:pic>
        <p:nvPicPr>
          <p:cNvPr id="25" name="Bildplatzhalter 25">
            <a:extLst>
              <a:ext uri="{FF2B5EF4-FFF2-40B4-BE49-F238E27FC236}">
                <a16:creationId xmlns:a16="http://schemas.microsoft.com/office/drawing/2014/main" id="{03BEB76C-F750-4215-A144-ED2795D037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352"/>
          <a:stretch/>
        </p:blipFill>
        <p:spPr>
          <a:xfrm>
            <a:off x="8064388" y="2489940"/>
            <a:ext cx="2358104" cy="2358104"/>
          </a:xfrm>
          <a:prstGeom prst="rect">
            <a:avLst/>
          </a:prstGeom>
        </p:spPr>
      </p:pic>
      <p:sp>
        <p:nvSpPr>
          <p:cNvPr id="26" name="Textfeld 25">
            <a:extLst>
              <a:ext uri="{FF2B5EF4-FFF2-40B4-BE49-F238E27FC236}">
                <a16:creationId xmlns:a16="http://schemas.microsoft.com/office/drawing/2014/main" id="{A8BE3B26-7D23-4262-8CBE-C2B0EEE4B1E3}"/>
              </a:ext>
            </a:extLst>
          </p:cNvPr>
          <p:cNvSpPr txBox="1"/>
          <p:nvPr/>
        </p:nvSpPr>
        <p:spPr>
          <a:xfrm>
            <a:off x="7573631" y="4963770"/>
            <a:ext cx="3339618" cy="523875"/>
          </a:xfrm>
          <a:prstGeom prst="rect">
            <a:avLst/>
          </a:prstGeom>
          <a:noFill/>
        </p:spPr>
        <p:txBody>
          <a:bodyPr wrap="square" lIns="0" tIns="0" rIns="0" bIns="0" rtlCol="0">
            <a:noAutofit/>
          </a:bodyPr>
          <a:lstStyle/>
          <a:p>
            <a:pPr algn="ctr" fontAlgn="base"/>
            <a:r>
              <a:rPr lang="en-US" dirty="0"/>
              <a:t>3-storey not available, as the clear installation dimension is too high.</a:t>
            </a:r>
            <a:br>
              <a:rPr lang="de-DE" dirty="0"/>
            </a:br>
            <a:endParaRPr lang="de-DE" sz="1600" dirty="0">
              <a:solidFill>
                <a:schemeClr val="tx2"/>
              </a:solidFill>
            </a:endParaRPr>
          </a:p>
          <a:p>
            <a:br>
              <a:rPr lang="de-DE" dirty="0"/>
            </a:br>
            <a:endParaRPr lang="de-DE" sz="1600" dirty="0">
              <a:solidFill>
                <a:schemeClr val="tx2"/>
              </a:solidFill>
            </a:endParaRPr>
          </a:p>
        </p:txBody>
      </p:sp>
      <p:pic>
        <p:nvPicPr>
          <p:cNvPr id="12" name="Grafik 11">
            <a:extLst>
              <a:ext uri="{FF2B5EF4-FFF2-40B4-BE49-F238E27FC236}">
                <a16:creationId xmlns:a16="http://schemas.microsoft.com/office/drawing/2014/main" id="{E18E6C4D-F54B-4726-A9EB-0E3A567FB5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57182" y="277652"/>
            <a:ext cx="3343197" cy="2228400"/>
          </a:xfrm>
          <a:prstGeom prst="rect">
            <a:avLst/>
          </a:prstGeom>
        </p:spPr>
      </p:pic>
      <p:pic>
        <p:nvPicPr>
          <p:cNvPr id="13" name="Bildplatzhalter 27">
            <a:extLst>
              <a:ext uri="{FF2B5EF4-FFF2-40B4-BE49-F238E27FC236}">
                <a16:creationId xmlns:a16="http://schemas.microsoft.com/office/drawing/2014/main" id="{1DB473AE-1DC7-401F-8ACD-A4B82483887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4784" y="2487750"/>
            <a:ext cx="2358000" cy="2358000"/>
          </a:xfrm>
          <a:prstGeom prst="rect">
            <a:avLst/>
          </a:prstGeom>
        </p:spPr>
      </p:pic>
    </p:spTree>
    <p:extLst>
      <p:ext uri="{BB962C8B-B14F-4D97-AF65-F5344CB8AC3E}">
        <p14:creationId xmlns:p14="http://schemas.microsoft.com/office/powerpoint/2010/main" val="27635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D361E-B758-44E3-9C04-76648A3F3635}"/>
              </a:ext>
            </a:extLst>
          </p:cNvPr>
          <p:cNvSpPr>
            <a:spLocks noGrp="1"/>
          </p:cNvSpPr>
          <p:nvPr>
            <p:ph type="title"/>
          </p:nvPr>
        </p:nvSpPr>
        <p:spPr/>
        <p:txBody>
          <a:bodyPr/>
          <a:lstStyle/>
          <a:p>
            <a:pPr fontAlgn="base"/>
            <a:r>
              <a:rPr lang="en-US" dirty="0"/>
              <a:t>Load capacity and system weight</a:t>
            </a:r>
          </a:p>
        </p:txBody>
      </p:sp>
      <p:sp>
        <p:nvSpPr>
          <p:cNvPr id="3" name="Foliennummernplatzhalter 2">
            <a:extLst>
              <a:ext uri="{FF2B5EF4-FFF2-40B4-BE49-F238E27FC236}">
                <a16:creationId xmlns:a16="http://schemas.microsoft.com/office/drawing/2014/main" id="{BAC85FB7-34F7-4184-BA55-580132131789}"/>
              </a:ext>
            </a:extLst>
          </p:cNvPr>
          <p:cNvSpPr>
            <a:spLocks noGrp="1"/>
          </p:cNvSpPr>
          <p:nvPr>
            <p:ph type="sldNum" sz="quarter" idx="11"/>
          </p:nvPr>
        </p:nvSpPr>
        <p:spPr/>
        <p:txBody>
          <a:bodyPr/>
          <a:lstStyle/>
          <a:p>
            <a:fld id="{02CEFE82-39F2-4F47-8A0C-D5AB3496FA5C}" type="slidenum">
              <a:rPr lang="de-DE" smtClean="0"/>
              <a:pPr/>
              <a:t>43</a:t>
            </a:fld>
            <a:endParaRPr lang="de-DE" dirty="0"/>
          </a:p>
        </p:txBody>
      </p:sp>
      <p:sp>
        <p:nvSpPr>
          <p:cNvPr id="4" name="Textplatzhalter 3">
            <a:extLst>
              <a:ext uri="{FF2B5EF4-FFF2-40B4-BE49-F238E27FC236}">
                <a16:creationId xmlns:a16="http://schemas.microsoft.com/office/drawing/2014/main" id="{B97A3D55-CF83-41C9-B970-5E16F389D0AF}"/>
              </a:ext>
            </a:extLst>
          </p:cNvPr>
          <p:cNvSpPr>
            <a:spLocks noGrp="1"/>
          </p:cNvSpPr>
          <p:nvPr>
            <p:ph type="body" sz="quarter" idx="13"/>
          </p:nvPr>
        </p:nvSpPr>
        <p:spPr>
          <a:xfrm>
            <a:off x="543857" y="428625"/>
            <a:ext cx="11106150" cy="180000"/>
          </a:xfrm>
        </p:spPr>
        <p:txBody>
          <a:bodyPr/>
          <a:lstStyle/>
          <a:p>
            <a:r>
              <a:rPr lang="de-DE"/>
              <a:t>the Technical specifications</a:t>
            </a:r>
            <a:endParaRPr lang="de-DE" dirty="0"/>
          </a:p>
        </p:txBody>
      </p:sp>
      <p:sp>
        <p:nvSpPr>
          <p:cNvPr id="5" name="Inhaltsplatzhalter 4">
            <a:extLst>
              <a:ext uri="{FF2B5EF4-FFF2-40B4-BE49-F238E27FC236}">
                <a16:creationId xmlns:a16="http://schemas.microsoft.com/office/drawing/2014/main" id="{4ADE3F67-283D-4855-8298-02C28BDFE322}"/>
              </a:ext>
            </a:extLst>
          </p:cNvPr>
          <p:cNvSpPr>
            <a:spLocks noGrp="1"/>
          </p:cNvSpPr>
          <p:nvPr>
            <p:ph sz="quarter" idx="14"/>
          </p:nvPr>
        </p:nvSpPr>
        <p:spPr/>
        <p:txBody>
          <a:bodyPr/>
          <a:lstStyle/>
          <a:p>
            <a:pPr marL="0" indent="0">
              <a:buNone/>
            </a:pPr>
            <a:r>
              <a:rPr lang="en-US" b="1" dirty="0"/>
              <a:t>Load capacity 2-tier base cabinet pull-out:</a:t>
            </a:r>
          </a:p>
          <a:p>
            <a:r>
              <a:rPr lang="en-US" dirty="0"/>
              <a:t>Load capacity per tray: 6 kg</a:t>
            </a:r>
          </a:p>
          <a:p>
            <a:r>
              <a:rPr lang="de-DE" dirty="0"/>
              <a:t>System </a:t>
            </a:r>
            <a:r>
              <a:rPr lang="de-DE" dirty="0" err="1"/>
              <a:t>weight</a:t>
            </a:r>
            <a:r>
              <a:rPr lang="de-DE" dirty="0"/>
              <a:t>: 12 kg</a:t>
            </a:r>
          </a:p>
          <a:p>
            <a:endParaRPr lang="de-DE" dirty="0"/>
          </a:p>
          <a:p>
            <a:pPr marL="0" indent="0">
              <a:buNone/>
            </a:pPr>
            <a:r>
              <a:rPr lang="en-US" b="1" dirty="0"/>
              <a:t>Load capacity of towel rail and baking tray pull-out:</a:t>
            </a:r>
          </a:p>
          <a:p>
            <a:r>
              <a:rPr lang="en-US" dirty="0"/>
              <a:t>Load capacity per tray: 6 kg</a:t>
            </a:r>
          </a:p>
          <a:p>
            <a:r>
              <a:rPr lang="de-DE" dirty="0"/>
              <a:t>System </a:t>
            </a:r>
            <a:r>
              <a:rPr lang="de-DE" dirty="0" err="1"/>
              <a:t>weight</a:t>
            </a:r>
            <a:r>
              <a:rPr lang="de-DE" dirty="0"/>
              <a:t>: 10 kg</a:t>
            </a:r>
          </a:p>
        </p:txBody>
      </p:sp>
      <p:pic>
        <p:nvPicPr>
          <p:cNvPr id="8" name="Inhaltsplatzhalter 7">
            <a:extLst>
              <a:ext uri="{FF2B5EF4-FFF2-40B4-BE49-F238E27FC236}">
                <a16:creationId xmlns:a16="http://schemas.microsoft.com/office/drawing/2014/main" id="{79DF9BAE-A9DC-4CB5-BA05-39C7F6E3EC02}"/>
              </a:ext>
            </a:extLst>
          </p:cNvPr>
          <p:cNvPicPr>
            <a:picLocks noGrp="1" noChangeAspect="1"/>
          </p:cNvPicPr>
          <p:nvPr>
            <p:ph sz="quarter" idx="15"/>
          </p:nvPr>
        </p:nvPicPr>
        <p:blipFill>
          <a:blip r:embed="rId2" cstate="print">
            <a:extLst>
              <a:ext uri="{28A0092B-C50C-407E-A947-70E740481C1C}">
                <a14:useLocalDpi xmlns:a14="http://schemas.microsoft.com/office/drawing/2010/main"/>
              </a:ext>
            </a:extLst>
          </a:blip>
          <a:stretch>
            <a:fillRect/>
          </a:stretch>
        </p:blipFill>
        <p:spPr>
          <a:xfrm>
            <a:off x="6443291" y="1209092"/>
            <a:ext cx="4439815" cy="4439815"/>
          </a:xfrm>
        </p:spPr>
      </p:pic>
    </p:spTree>
    <p:extLst>
      <p:ext uri="{BB962C8B-B14F-4D97-AF65-F5344CB8AC3E}">
        <p14:creationId xmlns:p14="http://schemas.microsoft.com/office/powerpoint/2010/main" val="227715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B8E09-F8F9-4000-AF71-40F67F0D7592}"/>
              </a:ext>
            </a:extLst>
          </p:cNvPr>
          <p:cNvSpPr>
            <a:spLocks noGrp="1"/>
          </p:cNvSpPr>
          <p:nvPr>
            <p:ph type="title"/>
          </p:nvPr>
        </p:nvSpPr>
        <p:spPr/>
        <p:txBody>
          <a:bodyPr/>
          <a:lstStyle/>
          <a:p>
            <a:pPr fontAlgn="base"/>
            <a:r>
              <a:rPr lang="de-DE" dirty="0" err="1"/>
              <a:t>SoftSTOPPplus</a:t>
            </a:r>
            <a:r>
              <a:rPr lang="de-DE" dirty="0"/>
              <a:t> – in all </a:t>
            </a:r>
            <a:r>
              <a:rPr lang="de-DE" dirty="0" err="1"/>
              <a:t>runners</a:t>
            </a:r>
            <a:endParaRPr lang="de-DE" dirty="0"/>
          </a:p>
        </p:txBody>
      </p:sp>
      <p:sp>
        <p:nvSpPr>
          <p:cNvPr id="3" name="Foliennummernplatzhalter 2">
            <a:extLst>
              <a:ext uri="{FF2B5EF4-FFF2-40B4-BE49-F238E27FC236}">
                <a16:creationId xmlns:a16="http://schemas.microsoft.com/office/drawing/2014/main" id="{F06E020F-E935-496C-870C-003E1C581187}"/>
              </a:ext>
            </a:extLst>
          </p:cNvPr>
          <p:cNvSpPr>
            <a:spLocks noGrp="1"/>
          </p:cNvSpPr>
          <p:nvPr>
            <p:ph type="sldNum" sz="quarter" idx="11"/>
          </p:nvPr>
        </p:nvSpPr>
        <p:spPr/>
        <p:txBody>
          <a:bodyPr/>
          <a:lstStyle/>
          <a:p>
            <a:fld id="{02CEFE82-39F2-4F47-8A0C-D5AB3496FA5C}" type="slidenum">
              <a:rPr lang="de-DE" smtClean="0"/>
              <a:pPr/>
              <a:t>44</a:t>
            </a:fld>
            <a:endParaRPr lang="de-DE" dirty="0"/>
          </a:p>
        </p:txBody>
      </p:sp>
      <p:sp>
        <p:nvSpPr>
          <p:cNvPr id="4" name="Textplatzhalter 3">
            <a:extLst>
              <a:ext uri="{FF2B5EF4-FFF2-40B4-BE49-F238E27FC236}">
                <a16:creationId xmlns:a16="http://schemas.microsoft.com/office/drawing/2014/main" id="{56EE07A5-12E8-4C86-99A7-1A13DEE213A7}"/>
              </a:ext>
            </a:extLst>
          </p:cNvPr>
          <p:cNvSpPr>
            <a:spLocks noGrp="1"/>
          </p:cNvSpPr>
          <p:nvPr>
            <p:ph type="body" sz="quarter" idx="13"/>
          </p:nvPr>
        </p:nvSpPr>
        <p:spPr/>
        <p:txBody>
          <a:bodyPr/>
          <a:lstStyle/>
          <a:p>
            <a:r>
              <a:rPr lang="de-DE"/>
              <a:t>the Technical specifications</a:t>
            </a:r>
            <a:endParaRPr lang="de-DE" dirty="0"/>
          </a:p>
        </p:txBody>
      </p:sp>
      <p:sp>
        <p:nvSpPr>
          <p:cNvPr id="5" name="Inhaltsplatzhalter 4">
            <a:extLst>
              <a:ext uri="{FF2B5EF4-FFF2-40B4-BE49-F238E27FC236}">
                <a16:creationId xmlns:a16="http://schemas.microsoft.com/office/drawing/2014/main" id="{A63E9795-BF29-465A-8550-44D96B0D28B6}"/>
              </a:ext>
            </a:extLst>
          </p:cNvPr>
          <p:cNvSpPr>
            <a:spLocks noGrp="1"/>
          </p:cNvSpPr>
          <p:nvPr>
            <p:ph sz="quarter" idx="14"/>
          </p:nvPr>
        </p:nvSpPr>
        <p:spPr/>
        <p:txBody>
          <a:bodyPr/>
          <a:lstStyle/>
          <a:p>
            <a:pPr marL="0" indent="0" fontAlgn="base">
              <a:buNone/>
            </a:pPr>
            <a:r>
              <a:rPr lang="en-US" dirty="0"/>
              <a:t>The No.15 closes comfortably due to the damped self-close of the pull-out rail.</a:t>
            </a:r>
          </a:p>
          <a:p>
            <a:pPr marL="0" indent="0">
              <a:buNone/>
            </a:pPr>
            <a:endParaRPr lang="de-DE" dirty="0"/>
          </a:p>
        </p:txBody>
      </p:sp>
      <p:pic>
        <p:nvPicPr>
          <p:cNvPr id="13" name="Grafik 12">
            <a:extLst>
              <a:ext uri="{FF2B5EF4-FFF2-40B4-BE49-F238E27FC236}">
                <a16:creationId xmlns:a16="http://schemas.microsoft.com/office/drawing/2014/main" id="{0DF90D9B-6DC7-4168-BDEE-2176A119AF27}"/>
              </a:ext>
            </a:extLst>
          </p:cNvPr>
          <p:cNvPicPr>
            <a:picLocks noChangeAspect="1"/>
          </p:cNvPicPr>
          <p:nvPr/>
        </p:nvPicPr>
        <p:blipFill>
          <a:blip r:embed="rId2"/>
          <a:stretch>
            <a:fillRect/>
          </a:stretch>
        </p:blipFill>
        <p:spPr>
          <a:xfrm>
            <a:off x="1201159" y="3203517"/>
            <a:ext cx="2021558" cy="2013065"/>
          </a:xfrm>
          <a:prstGeom prst="rect">
            <a:avLst/>
          </a:prstGeom>
        </p:spPr>
      </p:pic>
      <p:sp>
        <p:nvSpPr>
          <p:cNvPr id="15" name="Inhaltsplatzhalter 5">
            <a:extLst>
              <a:ext uri="{FF2B5EF4-FFF2-40B4-BE49-F238E27FC236}">
                <a16:creationId xmlns:a16="http://schemas.microsoft.com/office/drawing/2014/main" id="{EB482491-8E52-4F6C-8CB6-362E6F01347B}"/>
              </a:ext>
            </a:extLst>
          </p:cNvPr>
          <p:cNvSpPr>
            <a:spLocks noGrp="1"/>
          </p:cNvSpPr>
          <p:nvPr>
            <p:ph sz="quarter" idx="15"/>
          </p:nvPr>
        </p:nvSpPr>
        <p:spPr>
          <a:xfrm>
            <a:off x="4422539" y="4516169"/>
            <a:ext cx="3343065" cy="1815288"/>
          </a:xfrm>
        </p:spPr>
        <p:txBody>
          <a:bodyPr/>
          <a:lstStyle/>
          <a:p>
            <a:pPr marL="0" indent="0" algn="ctr">
              <a:buNone/>
            </a:pPr>
            <a:r>
              <a:rPr lang="de-DE" b="1" dirty="0"/>
              <a:t>GRASS </a:t>
            </a:r>
            <a:r>
              <a:rPr lang="de-DE" b="1" dirty="0" err="1"/>
              <a:t>NovaPro</a:t>
            </a:r>
            <a:r>
              <a:rPr lang="de-DE" b="1" dirty="0"/>
              <a:t> 465 NL</a:t>
            </a:r>
          </a:p>
        </p:txBody>
      </p:sp>
      <p:sp>
        <p:nvSpPr>
          <p:cNvPr id="16" name="Inhaltsplatzhalter 6">
            <a:extLst>
              <a:ext uri="{FF2B5EF4-FFF2-40B4-BE49-F238E27FC236}">
                <a16:creationId xmlns:a16="http://schemas.microsoft.com/office/drawing/2014/main" id="{6EDBC4E0-0556-4F29-8035-3EF74B925767}"/>
              </a:ext>
            </a:extLst>
          </p:cNvPr>
          <p:cNvSpPr>
            <a:spLocks noGrp="1"/>
          </p:cNvSpPr>
          <p:nvPr>
            <p:ph sz="quarter" idx="16"/>
          </p:nvPr>
        </p:nvSpPr>
        <p:spPr>
          <a:xfrm>
            <a:off x="8306010" y="4516169"/>
            <a:ext cx="3343065" cy="1815288"/>
          </a:xfrm>
        </p:spPr>
        <p:txBody>
          <a:bodyPr/>
          <a:lstStyle/>
          <a:p>
            <a:pPr marL="0" indent="0" algn="ctr">
              <a:buNone/>
            </a:pPr>
            <a:r>
              <a:rPr lang="de-DE" b="1" dirty="0" err="1"/>
              <a:t>Kesseböhmer</a:t>
            </a:r>
            <a:r>
              <a:rPr lang="de-DE" b="1" dirty="0"/>
              <a:t> </a:t>
            </a:r>
            <a:r>
              <a:rPr lang="de-DE" b="1" dirty="0" err="1"/>
              <a:t>Sx</a:t>
            </a:r>
            <a:endParaRPr lang="de-DE" b="1" dirty="0"/>
          </a:p>
          <a:p>
            <a:pPr marL="0" indent="0">
              <a:buNone/>
            </a:pPr>
            <a:endParaRPr lang="de-DE" dirty="0"/>
          </a:p>
        </p:txBody>
      </p:sp>
      <p:pic>
        <p:nvPicPr>
          <p:cNvPr id="19" name="Grafik 18">
            <a:extLst>
              <a:ext uri="{FF2B5EF4-FFF2-40B4-BE49-F238E27FC236}">
                <a16:creationId xmlns:a16="http://schemas.microsoft.com/office/drawing/2014/main" id="{DE3AF788-4E73-4773-8D5B-9F5FF5F4F0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0388" y="2088474"/>
            <a:ext cx="3339619" cy="2228400"/>
          </a:xfrm>
          <a:prstGeom prst="rect">
            <a:avLst/>
          </a:prstGeom>
        </p:spPr>
      </p:pic>
      <p:pic>
        <p:nvPicPr>
          <p:cNvPr id="20" name="Grafik 19">
            <a:extLst>
              <a:ext uri="{FF2B5EF4-FFF2-40B4-BE49-F238E27FC236}">
                <a16:creationId xmlns:a16="http://schemas.microsoft.com/office/drawing/2014/main" id="{14859FE2-630D-4E23-AA5F-B3C1DA5969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20472" y="2090161"/>
            <a:ext cx="3341407" cy="2228400"/>
          </a:xfrm>
          <a:prstGeom prst="rect">
            <a:avLst/>
          </a:prstGeom>
        </p:spPr>
      </p:pic>
    </p:spTree>
    <p:extLst>
      <p:ext uri="{BB962C8B-B14F-4D97-AF65-F5344CB8AC3E}">
        <p14:creationId xmlns:p14="http://schemas.microsoft.com/office/powerpoint/2010/main" val="25508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590F01E-38AD-478D-AB94-D795C876CF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81021" y="3483302"/>
            <a:ext cx="3003569" cy="2029007"/>
          </a:xfrm>
          <a:prstGeom prst="rect">
            <a:avLst/>
          </a:prstGeom>
        </p:spPr>
      </p:pic>
      <p:sp>
        <p:nvSpPr>
          <p:cNvPr id="2" name="Titel 1">
            <a:extLst>
              <a:ext uri="{FF2B5EF4-FFF2-40B4-BE49-F238E27FC236}">
                <a16:creationId xmlns:a16="http://schemas.microsoft.com/office/drawing/2014/main" id="{D868FAC0-BE4E-4435-859A-33C681A3FB32}"/>
              </a:ext>
            </a:extLst>
          </p:cNvPr>
          <p:cNvSpPr>
            <a:spLocks noGrp="1"/>
          </p:cNvSpPr>
          <p:nvPr>
            <p:ph type="title"/>
          </p:nvPr>
        </p:nvSpPr>
        <p:spPr/>
        <p:txBody>
          <a:bodyPr/>
          <a:lstStyle/>
          <a:p>
            <a:r>
              <a:rPr lang="en-US" dirty="0" err="1"/>
              <a:t>Handleless</a:t>
            </a:r>
            <a:r>
              <a:rPr lang="en-US" dirty="0"/>
              <a:t> opening – push-to-open</a:t>
            </a:r>
            <a:br>
              <a:rPr lang="de-DE" sz="2800" dirty="0"/>
            </a:br>
            <a:endParaRPr lang="de-DE" dirty="0"/>
          </a:p>
        </p:txBody>
      </p:sp>
      <p:sp>
        <p:nvSpPr>
          <p:cNvPr id="3" name="Foliennummernplatzhalter 2">
            <a:extLst>
              <a:ext uri="{FF2B5EF4-FFF2-40B4-BE49-F238E27FC236}">
                <a16:creationId xmlns:a16="http://schemas.microsoft.com/office/drawing/2014/main" id="{FF453720-AD47-45B8-B967-4477BDC9D01B}"/>
              </a:ext>
            </a:extLst>
          </p:cNvPr>
          <p:cNvSpPr>
            <a:spLocks noGrp="1"/>
          </p:cNvSpPr>
          <p:nvPr>
            <p:ph type="sldNum" sz="quarter" idx="11"/>
          </p:nvPr>
        </p:nvSpPr>
        <p:spPr/>
        <p:txBody>
          <a:bodyPr/>
          <a:lstStyle/>
          <a:p>
            <a:fld id="{02CEFE82-39F2-4F47-8A0C-D5AB3496FA5C}" type="slidenum">
              <a:rPr lang="de-DE" smtClean="0"/>
              <a:pPr/>
              <a:t>45</a:t>
            </a:fld>
            <a:endParaRPr lang="de-DE" dirty="0"/>
          </a:p>
        </p:txBody>
      </p:sp>
      <p:sp>
        <p:nvSpPr>
          <p:cNvPr id="4" name="Textplatzhalter 3">
            <a:extLst>
              <a:ext uri="{FF2B5EF4-FFF2-40B4-BE49-F238E27FC236}">
                <a16:creationId xmlns:a16="http://schemas.microsoft.com/office/drawing/2014/main" id="{581969DF-888A-4240-9599-B18E3010EFC3}"/>
              </a:ext>
            </a:extLst>
          </p:cNvPr>
          <p:cNvSpPr>
            <a:spLocks noGrp="1"/>
          </p:cNvSpPr>
          <p:nvPr>
            <p:ph type="body" sz="quarter" idx="13"/>
          </p:nvPr>
        </p:nvSpPr>
        <p:spPr/>
        <p:txBody>
          <a:bodyPr/>
          <a:lstStyle/>
          <a:p>
            <a:r>
              <a:rPr lang="de-DE" dirty="0" err="1"/>
              <a:t>the</a:t>
            </a:r>
            <a:r>
              <a:rPr lang="de-DE" dirty="0"/>
              <a:t> Technical </a:t>
            </a:r>
            <a:r>
              <a:rPr lang="de-DE" dirty="0" err="1"/>
              <a:t>specifications</a:t>
            </a:r>
            <a:endParaRPr lang="de-DE" dirty="0"/>
          </a:p>
        </p:txBody>
      </p:sp>
      <p:sp>
        <p:nvSpPr>
          <p:cNvPr id="9" name="Inhaltsplatzhalter 6">
            <a:extLst>
              <a:ext uri="{FF2B5EF4-FFF2-40B4-BE49-F238E27FC236}">
                <a16:creationId xmlns:a16="http://schemas.microsoft.com/office/drawing/2014/main" id="{60A6498A-C7D1-42F2-A4E4-26D18F63612E}"/>
              </a:ext>
            </a:extLst>
          </p:cNvPr>
          <p:cNvSpPr txBox="1">
            <a:spLocks/>
          </p:cNvSpPr>
          <p:nvPr/>
        </p:nvSpPr>
        <p:spPr bwMode="gray">
          <a:xfrm>
            <a:off x="4425990" y="4374302"/>
            <a:ext cx="3343065" cy="2276015"/>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buNone/>
            </a:pPr>
            <a:endParaRPr lang="de-DE" dirty="0"/>
          </a:p>
        </p:txBody>
      </p:sp>
      <p:pic>
        <p:nvPicPr>
          <p:cNvPr id="11" name="Grafik 10">
            <a:extLst>
              <a:ext uri="{FF2B5EF4-FFF2-40B4-BE49-F238E27FC236}">
                <a16:creationId xmlns:a16="http://schemas.microsoft.com/office/drawing/2014/main" id="{2440A250-6E64-4770-825F-C0CEC79A16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554" y="985263"/>
            <a:ext cx="3862653" cy="5150203"/>
          </a:xfrm>
          <a:prstGeom prst="rect">
            <a:avLst/>
          </a:prstGeom>
        </p:spPr>
      </p:pic>
      <p:sp>
        <p:nvSpPr>
          <p:cNvPr id="17" name="Inhaltsplatzhalter 16">
            <a:extLst>
              <a:ext uri="{FF2B5EF4-FFF2-40B4-BE49-F238E27FC236}">
                <a16:creationId xmlns:a16="http://schemas.microsoft.com/office/drawing/2014/main" id="{377282E2-160D-430A-84AF-84980C4D3661}"/>
              </a:ext>
            </a:extLst>
          </p:cNvPr>
          <p:cNvSpPr>
            <a:spLocks noGrp="1"/>
          </p:cNvSpPr>
          <p:nvPr>
            <p:ph sz="quarter" idx="14"/>
          </p:nvPr>
        </p:nvSpPr>
        <p:spPr>
          <a:xfrm>
            <a:off x="540406" y="2065338"/>
            <a:ext cx="5284800" cy="3960000"/>
          </a:xfrm>
        </p:spPr>
        <p:txBody>
          <a:bodyPr/>
          <a:lstStyle/>
          <a:p>
            <a:pPr fontAlgn="base"/>
            <a:r>
              <a:rPr lang="en-US" dirty="0"/>
              <a:t>Can be retrofitted to the existing rails.</a:t>
            </a:r>
          </a:p>
          <a:p>
            <a:pPr fontAlgn="base"/>
            <a:r>
              <a:rPr lang="en-US" dirty="0"/>
              <a:t>No separate fitting is necessary.</a:t>
            </a:r>
          </a:p>
          <a:p>
            <a:endParaRPr lang="de-DE" dirty="0"/>
          </a:p>
        </p:txBody>
      </p:sp>
      <p:sp>
        <p:nvSpPr>
          <p:cNvPr id="19" name="Inhaltsplatzhalter 18">
            <a:extLst>
              <a:ext uri="{FF2B5EF4-FFF2-40B4-BE49-F238E27FC236}">
                <a16:creationId xmlns:a16="http://schemas.microsoft.com/office/drawing/2014/main" id="{7F9A2D33-567C-4605-A98F-361BD2B25D71}"/>
              </a:ext>
            </a:extLst>
          </p:cNvPr>
          <p:cNvSpPr>
            <a:spLocks noGrp="1"/>
          </p:cNvSpPr>
          <p:nvPr>
            <p:ph sz="quarter" idx="15"/>
          </p:nvPr>
        </p:nvSpPr>
        <p:spPr/>
        <p:txBody>
          <a:bodyPr/>
          <a:lstStyle/>
          <a:p>
            <a:endParaRPr lang="de-DE"/>
          </a:p>
        </p:txBody>
      </p:sp>
      <p:sp>
        <p:nvSpPr>
          <p:cNvPr id="20" name="Inhaltsplatzhalter 5">
            <a:extLst>
              <a:ext uri="{FF2B5EF4-FFF2-40B4-BE49-F238E27FC236}">
                <a16:creationId xmlns:a16="http://schemas.microsoft.com/office/drawing/2014/main" id="{70ED6C33-10CA-4D88-A422-7E3EF21ACE76}"/>
              </a:ext>
            </a:extLst>
          </p:cNvPr>
          <p:cNvSpPr txBox="1">
            <a:spLocks/>
          </p:cNvSpPr>
          <p:nvPr/>
        </p:nvSpPr>
        <p:spPr bwMode="gray">
          <a:xfrm>
            <a:off x="1229115" y="5598284"/>
            <a:ext cx="3343065" cy="1815288"/>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lgn="ctr">
              <a:buFont typeface="Arial" panose="020B0604020202020204" pitchFamily="34" charset="0"/>
              <a:buNone/>
            </a:pPr>
            <a:r>
              <a:rPr lang="de-DE" b="1" dirty="0"/>
              <a:t>Push-</a:t>
            </a:r>
            <a:r>
              <a:rPr lang="de-DE" b="1" dirty="0" err="1"/>
              <a:t>to</a:t>
            </a:r>
            <a:r>
              <a:rPr lang="de-DE" b="1" dirty="0"/>
              <a:t>-open (PTO) Typ II (</a:t>
            </a:r>
            <a:r>
              <a:rPr lang="de-DE" b="1" dirty="0" err="1"/>
              <a:t>yellow</a:t>
            </a:r>
            <a:r>
              <a:rPr lang="de-DE" b="1" dirty="0"/>
              <a:t>)</a:t>
            </a:r>
          </a:p>
        </p:txBody>
      </p:sp>
    </p:spTree>
    <p:extLst>
      <p:ext uri="{BB962C8B-B14F-4D97-AF65-F5344CB8AC3E}">
        <p14:creationId xmlns:p14="http://schemas.microsoft.com/office/powerpoint/2010/main" val="423904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25A62-E280-474F-86DA-29775D76B7BC}"/>
              </a:ext>
            </a:extLst>
          </p:cNvPr>
          <p:cNvSpPr>
            <a:spLocks noGrp="1"/>
          </p:cNvSpPr>
          <p:nvPr>
            <p:ph type="title"/>
          </p:nvPr>
        </p:nvSpPr>
        <p:spPr/>
        <p:txBody>
          <a:bodyPr/>
          <a:lstStyle/>
          <a:p>
            <a:pPr fontAlgn="base"/>
            <a:r>
              <a:rPr lang="de-DE" dirty="0" err="1"/>
              <a:t>ClickFixx</a:t>
            </a:r>
            <a:r>
              <a:rPr lang="de-DE" dirty="0"/>
              <a:t> – tool-</a:t>
            </a:r>
            <a:r>
              <a:rPr lang="de-DE" dirty="0" err="1"/>
              <a:t>free</a:t>
            </a:r>
            <a:r>
              <a:rPr lang="de-DE" dirty="0"/>
              <a:t> </a:t>
            </a:r>
            <a:r>
              <a:rPr lang="de-DE" dirty="0" err="1"/>
              <a:t>assembly</a:t>
            </a:r>
            <a:endParaRPr lang="de-DE" dirty="0"/>
          </a:p>
        </p:txBody>
      </p:sp>
      <p:sp>
        <p:nvSpPr>
          <p:cNvPr id="3" name="Foliennummernplatzhalter 2">
            <a:extLst>
              <a:ext uri="{FF2B5EF4-FFF2-40B4-BE49-F238E27FC236}">
                <a16:creationId xmlns:a16="http://schemas.microsoft.com/office/drawing/2014/main" id="{98E1E74E-F6A4-4DE7-B2B9-10631B1BE6EF}"/>
              </a:ext>
            </a:extLst>
          </p:cNvPr>
          <p:cNvSpPr>
            <a:spLocks noGrp="1"/>
          </p:cNvSpPr>
          <p:nvPr>
            <p:ph type="sldNum" sz="quarter" idx="11"/>
          </p:nvPr>
        </p:nvSpPr>
        <p:spPr/>
        <p:txBody>
          <a:bodyPr/>
          <a:lstStyle/>
          <a:p>
            <a:fld id="{02CEFE82-39F2-4F47-8A0C-D5AB3496FA5C}" type="slidenum">
              <a:rPr lang="de-DE" smtClean="0"/>
              <a:pPr/>
              <a:t>46</a:t>
            </a:fld>
            <a:endParaRPr lang="de-DE" dirty="0"/>
          </a:p>
        </p:txBody>
      </p:sp>
      <p:sp>
        <p:nvSpPr>
          <p:cNvPr id="4" name="Textplatzhalter 3">
            <a:extLst>
              <a:ext uri="{FF2B5EF4-FFF2-40B4-BE49-F238E27FC236}">
                <a16:creationId xmlns:a16="http://schemas.microsoft.com/office/drawing/2014/main" id="{C8BE5835-F0A0-4D23-877F-A5538E7469D6}"/>
              </a:ext>
            </a:extLst>
          </p:cNvPr>
          <p:cNvSpPr>
            <a:spLocks noGrp="1"/>
          </p:cNvSpPr>
          <p:nvPr>
            <p:ph type="body" sz="quarter" idx="13"/>
          </p:nvPr>
        </p:nvSpPr>
        <p:spPr/>
        <p:txBody>
          <a:bodyPr/>
          <a:lstStyle/>
          <a:p>
            <a:r>
              <a:rPr lang="de-DE"/>
              <a:t>the Technical specifications</a:t>
            </a:r>
            <a:endParaRPr lang="de-DE" dirty="0"/>
          </a:p>
        </p:txBody>
      </p:sp>
      <p:sp>
        <p:nvSpPr>
          <p:cNvPr id="5" name="Inhaltsplatzhalter 4">
            <a:extLst>
              <a:ext uri="{FF2B5EF4-FFF2-40B4-BE49-F238E27FC236}">
                <a16:creationId xmlns:a16="http://schemas.microsoft.com/office/drawing/2014/main" id="{D932BDA4-3D1C-4232-B25A-5E907D843592}"/>
              </a:ext>
            </a:extLst>
          </p:cNvPr>
          <p:cNvSpPr>
            <a:spLocks noGrp="1"/>
          </p:cNvSpPr>
          <p:nvPr>
            <p:ph sz="quarter" idx="14"/>
          </p:nvPr>
        </p:nvSpPr>
        <p:spPr>
          <a:xfrm>
            <a:off x="542925" y="1602211"/>
            <a:ext cx="3343065" cy="3960000"/>
          </a:xfrm>
        </p:spPr>
        <p:txBody>
          <a:bodyPr/>
          <a:lstStyle/>
          <a:p>
            <a:pPr fontAlgn="base"/>
            <a:r>
              <a:rPr lang="en-US" dirty="0"/>
              <a:t>The front is connected to the fitting by snapping the front bracket into the adjustment mechanism.</a:t>
            </a:r>
          </a:p>
          <a:p>
            <a:pPr fontAlgn="base"/>
            <a:r>
              <a:rPr lang="en-US" dirty="0"/>
              <a:t>The fitting is connected to the pull-out rails by snapping on the adjustment mechanism.</a:t>
            </a:r>
          </a:p>
          <a:p>
            <a:pPr fontAlgn="base"/>
            <a:r>
              <a:rPr lang="en-US" dirty="0"/>
              <a:t>The upper front connector differs depending on the variant of the No.15. The lower front connector is identical in the variants.</a:t>
            </a:r>
            <a:endParaRPr lang="de-DE" dirty="0"/>
          </a:p>
        </p:txBody>
      </p:sp>
      <p:sp>
        <p:nvSpPr>
          <p:cNvPr id="6" name="Inhaltsplatzhalter 5">
            <a:extLst>
              <a:ext uri="{FF2B5EF4-FFF2-40B4-BE49-F238E27FC236}">
                <a16:creationId xmlns:a16="http://schemas.microsoft.com/office/drawing/2014/main" id="{F886F306-C696-44C0-8F86-F688442DF570}"/>
              </a:ext>
            </a:extLst>
          </p:cNvPr>
          <p:cNvSpPr>
            <a:spLocks noGrp="1"/>
          </p:cNvSpPr>
          <p:nvPr>
            <p:ph sz="quarter" idx="15"/>
          </p:nvPr>
        </p:nvSpPr>
        <p:spPr>
          <a:xfrm>
            <a:off x="4425990" y="1602211"/>
            <a:ext cx="3343065" cy="864000"/>
          </a:xfrm>
        </p:spPr>
        <p:txBody>
          <a:bodyPr/>
          <a:lstStyle/>
          <a:p>
            <a:pPr marL="0" indent="0" algn="ctr">
              <a:buNone/>
            </a:pPr>
            <a:r>
              <a:rPr lang="en-US" b="1" dirty="0"/>
              <a:t>Front bracket above No.15     Towel holder and baking tray pull-out</a:t>
            </a:r>
            <a:endParaRPr lang="de-DE" b="1" dirty="0"/>
          </a:p>
        </p:txBody>
      </p:sp>
      <p:sp>
        <p:nvSpPr>
          <p:cNvPr id="7" name="Inhaltsplatzhalter 6">
            <a:extLst>
              <a:ext uri="{FF2B5EF4-FFF2-40B4-BE49-F238E27FC236}">
                <a16:creationId xmlns:a16="http://schemas.microsoft.com/office/drawing/2014/main" id="{C37BD1E6-3FC1-41A5-B84D-BF551250AD9F}"/>
              </a:ext>
            </a:extLst>
          </p:cNvPr>
          <p:cNvSpPr>
            <a:spLocks noGrp="1"/>
          </p:cNvSpPr>
          <p:nvPr>
            <p:ph sz="quarter" idx="16"/>
          </p:nvPr>
        </p:nvSpPr>
        <p:spPr>
          <a:xfrm>
            <a:off x="8309461" y="1602211"/>
            <a:ext cx="3343065" cy="864000"/>
          </a:xfrm>
        </p:spPr>
        <p:txBody>
          <a:bodyPr/>
          <a:lstStyle/>
          <a:p>
            <a:pPr marL="0" indent="0" algn="ctr">
              <a:buNone/>
            </a:pPr>
            <a:r>
              <a:rPr lang="de-DE" b="1" dirty="0"/>
              <a:t>Front bracket No.15</a:t>
            </a:r>
          </a:p>
          <a:p>
            <a:endParaRPr lang="de-DE" dirty="0"/>
          </a:p>
        </p:txBody>
      </p:sp>
      <p:pic>
        <p:nvPicPr>
          <p:cNvPr id="9" name="Grafik 8">
            <a:extLst>
              <a:ext uri="{FF2B5EF4-FFF2-40B4-BE49-F238E27FC236}">
                <a16:creationId xmlns:a16="http://schemas.microsoft.com/office/drawing/2014/main" id="{3BAEC3B8-5EB8-4325-B289-7514C6C279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25990" y="2523518"/>
            <a:ext cx="3343065" cy="2507299"/>
          </a:xfrm>
          <a:prstGeom prst="rect">
            <a:avLst/>
          </a:prstGeom>
        </p:spPr>
      </p:pic>
      <p:pic>
        <p:nvPicPr>
          <p:cNvPr id="11" name="Grafik 10">
            <a:extLst>
              <a:ext uri="{FF2B5EF4-FFF2-40B4-BE49-F238E27FC236}">
                <a16:creationId xmlns:a16="http://schemas.microsoft.com/office/drawing/2014/main" id="{2A0EF83E-CBAC-44A1-A8C2-2F39AD3B33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09461" y="2523517"/>
            <a:ext cx="3343065" cy="2507299"/>
          </a:xfrm>
          <a:prstGeom prst="rect">
            <a:avLst/>
          </a:prstGeom>
        </p:spPr>
      </p:pic>
      <p:cxnSp>
        <p:nvCxnSpPr>
          <p:cNvPr id="13" name="Gerader Verbinder 12">
            <a:extLst>
              <a:ext uri="{FF2B5EF4-FFF2-40B4-BE49-F238E27FC236}">
                <a16:creationId xmlns:a16="http://schemas.microsoft.com/office/drawing/2014/main" id="{CD0DDE92-1C9C-4158-8AA1-BAC55A8CCAB4}"/>
              </a:ext>
            </a:extLst>
          </p:cNvPr>
          <p:cNvCxnSpPr>
            <a:cxnSpLocks/>
          </p:cNvCxnSpPr>
          <p:nvPr/>
        </p:nvCxnSpPr>
        <p:spPr>
          <a:xfrm>
            <a:off x="6253706" y="4053670"/>
            <a:ext cx="0" cy="487765"/>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feld 14">
            <a:extLst>
              <a:ext uri="{FF2B5EF4-FFF2-40B4-BE49-F238E27FC236}">
                <a16:creationId xmlns:a16="http://schemas.microsoft.com/office/drawing/2014/main" id="{FC2DAF17-7919-4056-B589-CB31361F3F22}"/>
              </a:ext>
            </a:extLst>
          </p:cNvPr>
          <p:cNvSpPr txBox="1"/>
          <p:nvPr/>
        </p:nvSpPr>
        <p:spPr>
          <a:xfrm>
            <a:off x="5616390" y="3185092"/>
            <a:ext cx="1013008"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Front bracket</a:t>
            </a:r>
            <a:endParaRPr lang="de-DE" sz="1600" dirty="0">
              <a:solidFill>
                <a:schemeClr val="accent1"/>
              </a:solidFill>
            </a:endParaRPr>
          </a:p>
        </p:txBody>
      </p:sp>
      <p:sp>
        <p:nvSpPr>
          <p:cNvPr id="16" name="Textfeld 15">
            <a:extLst>
              <a:ext uri="{FF2B5EF4-FFF2-40B4-BE49-F238E27FC236}">
                <a16:creationId xmlns:a16="http://schemas.microsoft.com/office/drawing/2014/main" id="{97D3CC51-7F79-41F4-9310-1D632ADA1976}"/>
              </a:ext>
            </a:extLst>
          </p:cNvPr>
          <p:cNvSpPr txBox="1"/>
          <p:nvPr/>
        </p:nvSpPr>
        <p:spPr>
          <a:xfrm>
            <a:off x="5072638" y="4335876"/>
            <a:ext cx="1351420" cy="237128"/>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a:solidFill>
                  <a:schemeClr val="accent1"/>
                </a:solidFill>
              </a:rPr>
              <a:t>Adjustment </a:t>
            </a:r>
            <a:r>
              <a:rPr lang="de-DE" sz="1200" dirty="0" err="1">
                <a:solidFill>
                  <a:schemeClr val="accent1"/>
                </a:solidFill>
              </a:rPr>
              <a:t>mechanics</a:t>
            </a:r>
            <a:endParaRPr lang="de-DE" sz="1600" dirty="0">
              <a:solidFill>
                <a:schemeClr val="accent1"/>
              </a:solidFill>
            </a:endParaRPr>
          </a:p>
        </p:txBody>
      </p:sp>
      <p:sp>
        <p:nvSpPr>
          <p:cNvPr id="17" name="Textfeld 16">
            <a:extLst>
              <a:ext uri="{FF2B5EF4-FFF2-40B4-BE49-F238E27FC236}">
                <a16:creationId xmlns:a16="http://schemas.microsoft.com/office/drawing/2014/main" id="{5B0E4D6E-8686-4FBA-B519-88A34DE0CB8F}"/>
              </a:ext>
            </a:extLst>
          </p:cNvPr>
          <p:cNvSpPr txBox="1"/>
          <p:nvPr/>
        </p:nvSpPr>
        <p:spPr>
          <a:xfrm>
            <a:off x="10583766" y="2692672"/>
            <a:ext cx="1063722" cy="237128"/>
          </a:xfrm>
          <a:prstGeom prst="rect">
            <a:avLst/>
          </a:prstGeom>
          <a:noFill/>
        </p:spPr>
        <p:txBody>
          <a:bodyPr wrap="square" lIns="0" tIns="0" rIns="0" bIns="0" rtlCol="0">
            <a:noAutofit/>
          </a:bodyPr>
          <a:lstStyle/>
          <a:p>
            <a:pPr>
              <a:lnSpc>
                <a:spcPct val="110000"/>
              </a:lnSpc>
              <a:spcAft>
                <a:spcPts val="1000"/>
              </a:spcAft>
              <a:buClr>
                <a:schemeClr val="accent1"/>
              </a:buClr>
            </a:pPr>
            <a:r>
              <a:rPr lang="de-DE" sz="1200" dirty="0">
                <a:solidFill>
                  <a:schemeClr val="accent1"/>
                </a:solidFill>
              </a:rPr>
              <a:t>Front bracket</a:t>
            </a:r>
            <a:endParaRPr lang="de-DE" sz="1600" dirty="0">
              <a:solidFill>
                <a:schemeClr val="accent1"/>
              </a:solidFill>
            </a:endParaRPr>
          </a:p>
        </p:txBody>
      </p:sp>
      <p:sp>
        <p:nvSpPr>
          <p:cNvPr id="18" name="Textfeld 17">
            <a:extLst>
              <a:ext uri="{FF2B5EF4-FFF2-40B4-BE49-F238E27FC236}">
                <a16:creationId xmlns:a16="http://schemas.microsoft.com/office/drawing/2014/main" id="{33A68464-22E0-4D9A-BC64-DB08548D41D3}"/>
              </a:ext>
            </a:extLst>
          </p:cNvPr>
          <p:cNvSpPr txBox="1"/>
          <p:nvPr/>
        </p:nvSpPr>
        <p:spPr>
          <a:xfrm>
            <a:off x="10107786" y="4802221"/>
            <a:ext cx="1544739" cy="237128"/>
          </a:xfrm>
          <a:prstGeom prst="rect">
            <a:avLst/>
          </a:prstGeom>
          <a:noFill/>
        </p:spPr>
        <p:txBody>
          <a:bodyPr wrap="square" lIns="0" tIns="0" rIns="0" bIns="0" rtlCol="0">
            <a:noAutofit/>
          </a:bodyPr>
          <a:lstStyle/>
          <a:p>
            <a:pPr>
              <a:lnSpc>
                <a:spcPct val="110000"/>
              </a:lnSpc>
              <a:spcAft>
                <a:spcPts val="1000"/>
              </a:spcAft>
              <a:buClr>
                <a:schemeClr val="accent1"/>
              </a:buClr>
            </a:pPr>
            <a:r>
              <a:rPr lang="de-DE" sz="1200" dirty="0">
                <a:solidFill>
                  <a:schemeClr val="accent1"/>
                </a:solidFill>
              </a:rPr>
              <a:t>Adjustment </a:t>
            </a:r>
            <a:r>
              <a:rPr lang="de-DE" sz="1200" dirty="0" err="1">
                <a:solidFill>
                  <a:schemeClr val="accent1"/>
                </a:solidFill>
              </a:rPr>
              <a:t>mechanics</a:t>
            </a:r>
            <a:endParaRPr lang="de-DE" sz="1600" dirty="0">
              <a:solidFill>
                <a:schemeClr val="accent1"/>
              </a:solidFill>
            </a:endParaRPr>
          </a:p>
        </p:txBody>
      </p:sp>
      <p:cxnSp>
        <p:nvCxnSpPr>
          <p:cNvPr id="19" name="Gerader Verbinder 18">
            <a:extLst>
              <a:ext uri="{FF2B5EF4-FFF2-40B4-BE49-F238E27FC236}">
                <a16:creationId xmlns:a16="http://schemas.microsoft.com/office/drawing/2014/main" id="{A23B514A-BE75-4C4A-B46B-EDE12F8F0D59}"/>
              </a:ext>
            </a:extLst>
          </p:cNvPr>
          <p:cNvCxnSpPr>
            <a:cxnSpLocks/>
          </p:cNvCxnSpPr>
          <p:nvPr/>
        </p:nvCxnSpPr>
        <p:spPr>
          <a:xfrm>
            <a:off x="7030537" y="3307452"/>
            <a:ext cx="0" cy="304853"/>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Gerader Verbinder 19">
            <a:extLst>
              <a:ext uri="{FF2B5EF4-FFF2-40B4-BE49-F238E27FC236}">
                <a16:creationId xmlns:a16="http://schemas.microsoft.com/office/drawing/2014/main" id="{6AB9BE77-71C4-4A95-9E40-C9D4970379A6}"/>
              </a:ext>
            </a:extLst>
          </p:cNvPr>
          <p:cNvCxnSpPr>
            <a:cxnSpLocks/>
          </p:cNvCxnSpPr>
          <p:nvPr/>
        </p:nvCxnSpPr>
        <p:spPr>
          <a:xfrm>
            <a:off x="5908832" y="4524766"/>
            <a:ext cx="344874"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Gerader Verbinder 20">
            <a:extLst>
              <a:ext uri="{FF2B5EF4-FFF2-40B4-BE49-F238E27FC236}">
                <a16:creationId xmlns:a16="http://schemas.microsoft.com/office/drawing/2014/main" id="{19398BCF-3C4D-4202-8739-5DABC7B7F983}"/>
              </a:ext>
            </a:extLst>
          </p:cNvPr>
          <p:cNvCxnSpPr>
            <a:cxnSpLocks/>
          </p:cNvCxnSpPr>
          <p:nvPr/>
        </p:nvCxnSpPr>
        <p:spPr>
          <a:xfrm>
            <a:off x="6558506" y="3284606"/>
            <a:ext cx="477337"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Gerader Verbinder 21">
            <a:extLst>
              <a:ext uri="{FF2B5EF4-FFF2-40B4-BE49-F238E27FC236}">
                <a16:creationId xmlns:a16="http://schemas.microsoft.com/office/drawing/2014/main" id="{0B91A355-0F6B-41A4-8A65-CFEC861EA419}"/>
              </a:ext>
            </a:extLst>
          </p:cNvPr>
          <p:cNvCxnSpPr>
            <a:cxnSpLocks/>
          </p:cNvCxnSpPr>
          <p:nvPr/>
        </p:nvCxnSpPr>
        <p:spPr>
          <a:xfrm>
            <a:off x="10798328" y="2929800"/>
            <a:ext cx="0" cy="530078"/>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Gerader Verbinder 22">
            <a:extLst>
              <a:ext uri="{FF2B5EF4-FFF2-40B4-BE49-F238E27FC236}">
                <a16:creationId xmlns:a16="http://schemas.microsoft.com/office/drawing/2014/main" id="{014B810F-1846-4F1C-882E-FA5E85BA3996}"/>
              </a:ext>
            </a:extLst>
          </p:cNvPr>
          <p:cNvCxnSpPr>
            <a:cxnSpLocks/>
          </p:cNvCxnSpPr>
          <p:nvPr/>
        </p:nvCxnSpPr>
        <p:spPr>
          <a:xfrm>
            <a:off x="10836428" y="3462205"/>
            <a:ext cx="300581" cy="54"/>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Gerader Verbinder 23">
            <a:extLst>
              <a:ext uri="{FF2B5EF4-FFF2-40B4-BE49-F238E27FC236}">
                <a16:creationId xmlns:a16="http://schemas.microsoft.com/office/drawing/2014/main" id="{E15ECC2F-D6B5-49A2-B5EC-723006E5E3EB}"/>
              </a:ext>
            </a:extLst>
          </p:cNvPr>
          <p:cNvCxnSpPr>
            <a:cxnSpLocks/>
          </p:cNvCxnSpPr>
          <p:nvPr/>
        </p:nvCxnSpPr>
        <p:spPr>
          <a:xfrm flipH="1">
            <a:off x="10055672" y="3869531"/>
            <a:ext cx="780756"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Gerader Verbinder 24">
            <a:extLst>
              <a:ext uri="{FF2B5EF4-FFF2-40B4-BE49-F238E27FC236}">
                <a16:creationId xmlns:a16="http://schemas.microsoft.com/office/drawing/2014/main" id="{5AEB1577-424F-4AEB-AA65-2B1D2163FF0A}"/>
              </a:ext>
            </a:extLst>
          </p:cNvPr>
          <p:cNvCxnSpPr>
            <a:cxnSpLocks/>
          </p:cNvCxnSpPr>
          <p:nvPr/>
        </p:nvCxnSpPr>
        <p:spPr>
          <a:xfrm>
            <a:off x="10836428" y="3869531"/>
            <a:ext cx="0" cy="93269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Inhaltsplatzhalter 5">
            <a:extLst>
              <a:ext uri="{FF2B5EF4-FFF2-40B4-BE49-F238E27FC236}">
                <a16:creationId xmlns:a16="http://schemas.microsoft.com/office/drawing/2014/main" id="{C48A6024-27A7-45D2-910C-59D2EC4D4A22}"/>
              </a:ext>
            </a:extLst>
          </p:cNvPr>
          <p:cNvSpPr txBox="1">
            <a:spLocks/>
          </p:cNvSpPr>
          <p:nvPr/>
        </p:nvSpPr>
        <p:spPr bwMode="gray">
          <a:xfrm>
            <a:off x="8309461" y="5173165"/>
            <a:ext cx="3343065" cy="864000"/>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lnSpc>
                <a:spcPct val="100000"/>
              </a:lnSpc>
              <a:buNone/>
            </a:pPr>
            <a:r>
              <a:rPr lang="de-DE" sz="1400" b="1" dirty="0"/>
              <a:t>Front bracket </a:t>
            </a:r>
            <a:r>
              <a:rPr lang="de-DE" sz="1400" b="1" dirty="0" err="1"/>
              <a:t>for</a:t>
            </a:r>
            <a:r>
              <a:rPr lang="de-DE" sz="1400" b="1" dirty="0"/>
              <a:t>:</a:t>
            </a:r>
          </a:p>
          <a:p>
            <a:pPr fontAlgn="base">
              <a:lnSpc>
                <a:spcPct val="100000"/>
              </a:lnSpc>
            </a:pPr>
            <a:r>
              <a:rPr lang="en-US" sz="1400" dirty="0"/>
              <a:t>Towel holder and baking tray pull-out at the bottom</a:t>
            </a:r>
          </a:p>
          <a:p>
            <a:pPr fontAlgn="base">
              <a:lnSpc>
                <a:spcPct val="100000"/>
              </a:lnSpc>
            </a:pPr>
            <a:r>
              <a:rPr lang="en-US" sz="1400" dirty="0"/>
              <a:t>2-tier base cabinet pull-out top + bottom</a:t>
            </a:r>
            <a:endParaRPr lang="de-DE" sz="1400" dirty="0"/>
          </a:p>
        </p:txBody>
      </p:sp>
      <p:sp>
        <p:nvSpPr>
          <p:cNvPr id="39" name="Inhaltsplatzhalter 5">
            <a:extLst>
              <a:ext uri="{FF2B5EF4-FFF2-40B4-BE49-F238E27FC236}">
                <a16:creationId xmlns:a16="http://schemas.microsoft.com/office/drawing/2014/main" id="{D8DD1CB1-07FA-446B-8A34-9F1D1AFA6E5C}"/>
              </a:ext>
            </a:extLst>
          </p:cNvPr>
          <p:cNvSpPr txBox="1">
            <a:spLocks/>
          </p:cNvSpPr>
          <p:nvPr/>
        </p:nvSpPr>
        <p:spPr bwMode="gray">
          <a:xfrm>
            <a:off x="4409736" y="5173165"/>
            <a:ext cx="3343065" cy="864000"/>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lnSpc>
                <a:spcPct val="100000"/>
              </a:lnSpc>
              <a:buNone/>
            </a:pPr>
            <a:r>
              <a:rPr lang="de-DE" sz="1400" b="1" dirty="0"/>
              <a:t>Front bracket </a:t>
            </a:r>
            <a:r>
              <a:rPr lang="de-DE" sz="1400" b="1" dirty="0" err="1"/>
              <a:t>for</a:t>
            </a:r>
            <a:r>
              <a:rPr lang="de-DE" sz="1400" b="1" dirty="0"/>
              <a:t>:</a:t>
            </a:r>
          </a:p>
          <a:p>
            <a:pPr fontAlgn="base">
              <a:lnSpc>
                <a:spcPct val="100000"/>
              </a:lnSpc>
            </a:pPr>
            <a:r>
              <a:rPr lang="en-US" sz="1400" dirty="0"/>
              <a:t>Towel holder and baking tray pull-out at the top</a:t>
            </a:r>
          </a:p>
        </p:txBody>
      </p:sp>
    </p:spTree>
    <p:extLst>
      <p:ext uri="{BB962C8B-B14F-4D97-AF65-F5344CB8AC3E}">
        <p14:creationId xmlns:p14="http://schemas.microsoft.com/office/powerpoint/2010/main" val="242812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A81F3-D102-4B2C-8139-CB5DE31A2C15}"/>
              </a:ext>
            </a:extLst>
          </p:cNvPr>
          <p:cNvSpPr>
            <a:spLocks noGrp="1"/>
          </p:cNvSpPr>
          <p:nvPr>
            <p:ph type="title"/>
          </p:nvPr>
        </p:nvSpPr>
        <p:spPr/>
        <p:txBody>
          <a:bodyPr/>
          <a:lstStyle/>
          <a:p>
            <a:pPr fontAlgn="base"/>
            <a:r>
              <a:rPr lang="de-DE" dirty="0"/>
              <a:t>3D-X tool-</a:t>
            </a:r>
            <a:r>
              <a:rPr lang="de-DE" dirty="0" err="1"/>
              <a:t>free</a:t>
            </a:r>
            <a:r>
              <a:rPr lang="de-DE" dirty="0"/>
              <a:t> </a:t>
            </a:r>
            <a:r>
              <a:rPr lang="de-DE" dirty="0" err="1"/>
              <a:t>adjustment</a:t>
            </a:r>
            <a:endParaRPr lang="de-DE" dirty="0"/>
          </a:p>
        </p:txBody>
      </p:sp>
      <p:sp>
        <p:nvSpPr>
          <p:cNvPr id="3" name="Foliennummernplatzhalter 2">
            <a:extLst>
              <a:ext uri="{FF2B5EF4-FFF2-40B4-BE49-F238E27FC236}">
                <a16:creationId xmlns:a16="http://schemas.microsoft.com/office/drawing/2014/main" id="{567061A6-D656-455D-83E6-993B65448C62}"/>
              </a:ext>
            </a:extLst>
          </p:cNvPr>
          <p:cNvSpPr>
            <a:spLocks noGrp="1"/>
          </p:cNvSpPr>
          <p:nvPr>
            <p:ph type="sldNum" sz="quarter" idx="11"/>
          </p:nvPr>
        </p:nvSpPr>
        <p:spPr/>
        <p:txBody>
          <a:bodyPr/>
          <a:lstStyle/>
          <a:p>
            <a:fld id="{02CEFE82-39F2-4F47-8A0C-D5AB3496FA5C}" type="slidenum">
              <a:rPr lang="de-DE" smtClean="0"/>
              <a:pPr/>
              <a:t>47</a:t>
            </a:fld>
            <a:endParaRPr lang="de-DE" dirty="0"/>
          </a:p>
        </p:txBody>
      </p:sp>
      <p:sp>
        <p:nvSpPr>
          <p:cNvPr id="4" name="Textplatzhalter 3">
            <a:extLst>
              <a:ext uri="{FF2B5EF4-FFF2-40B4-BE49-F238E27FC236}">
                <a16:creationId xmlns:a16="http://schemas.microsoft.com/office/drawing/2014/main" id="{AC547B6D-C2DC-47EA-BF11-0B549A6A248B}"/>
              </a:ext>
            </a:extLst>
          </p:cNvPr>
          <p:cNvSpPr>
            <a:spLocks noGrp="1"/>
          </p:cNvSpPr>
          <p:nvPr>
            <p:ph type="body" sz="quarter" idx="13"/>
          </p:nvPr>
        </p:nvSpPr>
        <p:spPr/>
        <p:txBody>
          <a:bodyPr/>
          <a:lstStyle/>
          <a:p>
            <a:r>
              <a:rPr lang="de-DE"/>
              <a:t>the Technical specifications</a:t>
            </a:r>
            <a:endParaRPr lang="de-DE" dirty="0"/>
          </a:p>
        </p:txBody>
      </p:sp>
      <p:sp>
        <p:nvSpPr>
          <p:cNvPr id="5" name="Inhaltsplatzhalter 4">
            <a:extLst>
              <a:ext uri="{FF2B5EF4-FFF2-40B4-BE49-F238E27FC236}">
                <a16:creationId xmlns:a16="http://schemas.microsoft.com/office/drawing/2014/main" id="{2829218D-5DB1-4B2E-BCCD-3021B8A63C5B}"/>
              </a:ext>
            </a:extLst>
          </p:cNvPr>
          <p:cNvSpPr>
            <a:spLocks noGrp="1"/>
          </p:cNvSpPr>
          <p:nvPr>
            <p:ph sz="quarter" idx="14"/>
          </p:nvPr>
        </p:nvSpPr>
        <p:spPr/>
        <p:txBody>
          <a:bodyPr/>
          <a:lstStyle/>
          <a:p>
            <a:pPr fontAlgn="base"/>
            <a:r>
              <a:rPr lang="en-US" dirty="0"/>
              <a:t>The 3-dimensional setting of the front is carried out without tools using setting wheels in a striking green.</a:t>
            </a:r>
          </a:p>
          <a:p>
            <a:pPr fontAlgn="base"/>
            <a:r>
              <a:rPr lang="en-US" dirty="0"/>
              <a:t>The size of the adjusting wheels allows the front to be “blind” without adjusting the line of sight.</a:t>
            </a:r>
            <a:endParaRPr lang="de-DE" dirty="0"/>
          </a:p>
        </p:txBody>
      </p:sp>
      <p:pic>
        <p:nvPicPr>
          <p:cNvPr id="8" name="Inhaltsplatzhalter 7">
            <a:extLst>
              <a:ext uri="{FF2B5EF4-FFF2-40B4-BE49-F238E27FC236}">
                <a16:creationId xmlns:a16="http://schemas.microsoft.com/office/drawing/2014/main" id="{C50287D5-2430-4DFC-B1A2-A7F4B7CA8C1E}"/>
              </a:ext>
            </a:extLst>
          </p:cNvPr>
          <p:cNvPicPr>
            <a:picLocks noGrp="1" noChangeAspect="1"/>
          </p:cNvPicPr>
          <p:nvPr>
            <p:ph sz="quarter" idx="15"/>
          </p:nvPr>
        </p:nvPicPr>
        <p:blipFill>
          <a:blip r:embed="rId2"/>
          <a:stretch>
            <a:fillRect/>
          </a:stretch>
        </p:blipFill>
        <p:spPr>
          <a:xfrm>
            <a:off x="840406" y="3429000"/>
            <a:ext cx="2495550" cy="2324100"/>
          </a:xfrm>
        </p:spPr>
      </p:pic>
      <p:pic>
        <p:nvPicPr>
          <p:cNvPr id="10" name="Grafik 9">
            <a:extLst>
              <a:ext uri="{FF2B5EF4-FFF2-40B4-BE49-F238E27FC236}">
                <a16:creationId xmlns:a16="http://schemas.microsoft.com/office/drawing/2014/main" id="{8F2702A6-9F32-465F-9C29-5AC34277A562}"/>
              </a:ext>
            </a:extLst>
          </p:cNvPr>
          <p:cNvPicPr>
            <a:picLocks noChangeAspect="1"/>
          </p:cNvPicPr>
          <p:nvPr/>
        </p:nvPicPr>
        <p:blipFill>
          <a:blip r:embed="rId3"/>
          <a:stretch>
            <a:fillRect/>
          </a:stretch>
        </p:blipFill>
        <p:spPr>
          <a:xfrm>
            <a:off x="6125206" y="1516838"/>
            <a:ext cx="4302053" cy="4398188"/>
          </a:xfrm>
          <a:prstGeom prst="rect">
            <a:avLst/>
          </a:prstGeom>
        </p:spPr>
      </p:pic>
    </p:spTree>
    <p:extLst>
      <p:ext uri="{BB962C8B-B14F-4D97-AF65-F5344CB8AC3E}">
        <p14:creationId xmlns:p14="http://schemas.microsoft.com/office/powerpoint/2010/main" val="27000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362FA-2FEF-44BD-9E51-625FF0FB0B40}"/>
              </a:ext>
            </a:extLst>
          </p:cNvPr>
          <p:cNvSpPr>
            <a:spLocks noGrp="1"/>
          </p:cNvSpPr>
          <p:nvPr>
            <p:ph type="title"/>
          </p:nvPr>
        </p:nvSpPr>
        <p:spPr/>
        <p:txBody>
          <a:bodyPr/>
          <a:lstStyle/>
          <a:p>
            <a:r>
              <a:rPr lang="de-DE" dirty="0"/>
              <a:t>3D-X – No.15 2-tier</a:t>
            </a:r>
          </a:p>
        </p:txBody>
      </p:sp>
      <p:sp>
        <p:nvSpPr>
          <p:cNvPr id="3" name="Foliennummernplatzhalter 2">
            <a:extLst>
              <a:ext uri="{FF2B5EF4-FFF2-40B4-BE49-F238E27FC236}">
                <a16:creationId xmlns:a16="http://schemas.microsoft.com/office/drawing/2014/main" id="{0C4BF2FE-D355-4E64-8BAA-8D63E9AB64AE}"/>
              </a:ext>
            </a:extLst>
          </p:cNvPr>
          <p:cNvSpPr>
            <a:spLocks noGrp="1"/>
          </p:cNvSpPr>
          <p:nvPr>
            <p:ph type="sldNum" sz="quarter" idx="11"/>
          </p:nvPr>
        </p:nvSpPr>
        <p:spPr/>
        <p:txBody>
          <a:bodyPr/>
          <a:lstStyle/>
          <a:p>
            <a:fld id="{02CEFE82-39F2-4F47-8A0C-D5AB3496FA5C}" type="slidenum">
              <a:rPr lang="de-DE" smtClean="0"/>
              <a:pPr/>
              <a:t>48</a:t>
            </a:fld>
            <a:endParaRPr lang="de-DE" dirty="0"/>
          </a:p>
        </p:txBody>
      </p:sp>
      <p:sp>
        <p:nvSpPr>
          <p:cNvPr id="4" name="Textplatzhalter 3">
            <a:extLst>
              <a:ext uri="{FF2B5EF4-FFF2-40B4-BE49-F238E27FC236}">
                <a16:creationId xmlns:a16="http://schemas.microsoft.com/office/drawing/2014/main" id="{AF29ED3E-CC01-4CF2-AA55-069DCAB90301}"/>
              </a:ext>
            </a:extLst>
          </p:cNvPr>
          <p:cNvSpPr>
            <a:spLocks noGrp="1"/>
          </p:cNvSpPr>
          <p:nvPr>
            <p:ph type="body" sz="quarter" idx="13"/>
          </p:nvPr>
        </p:nvSpPr>
        <p:spPr/>
        <p:txBody>
          <a:bodyPr/>
          <a:lstStyle/>
          <a:p>
            <a:r>
              <a:rPr lang="de-DE"/>
              <a:t>the Technical specifications</a:t>
            </a:r>
            <a:endParaRPr lang="de-DE" dirty="0"/>
          </a:p>
        </p:txBody>
      </p:sp>
      <p:sp>
        <p:nvSpPr>
          <p:cNvPr id="5" name="Inhaltsplatzhalter 4">
            <a:extLst>
              <a:ext uri="{FF2B5EF4-FFF2-40B4-BE49-F238E27FC236}">
                <a16:creationId xmlns:a16="http://schemas.microsoft.com/office/drawing/2014/main" id="{4BF596DD-33DD-4A67-8694-D3DC68BD10D6}"/>
              </a:ext>
            </a:extLst>
          </p:cNvPr>
          <p:cNvSpPr>
            <a:spLocks noGrp="1"/>
          </p:cNvSpPr>
          <p:nvPr>
            <p:ph sz="quarter" idx="14"/>
          </p:nvPr>
        </p:nvSpPr>
        <p:spPr>
          <a:xfrm>
            <a:off x="540406" y="2065338"/>
            <a:ext cx="5284800" cy="359999"/>
          </a:xfrm>
        </p:spPr>
        <p:txBody>
          <a:bodyPr/>
          <a:lstStyle/>
          <a:p>
            <a:pPr marL="0" indent="0" algn="ctr">
              <a:buNone/>
            </a:pPr>
            <a:r>
              <a:rPr lang="en-US" b="1" dirty="0"/>
              <a:t>No.15 3D-X – Upper adjustment dimensions</a:t>
            </a:r>
          </a:p>
          <a:p>
            <a:endParaRPr lang="de-DE" dirty="0"/>
          </a:p>
        </p:txBody>
      </p:sp>
      <p:sp>
        <p:nvSpPr>
          <p:cNvPr id="6" name="Inhaltsplatzhalter 5">
            <a:extLst>
              <a:ext uri="{FF2B5EF4-FFF2-40B4-BE49-F238E27FC236}">
                <a16:creationId xmlns:a16="http://schemas.microsoft.com/office/drawing/2014/main" id="{9B2B49CB-A5E0-4921-ABB3-044B6E7D5713}"/>
              </a:ext>
            </a:extLst>
          </p:cNvPr>
          <p:cNvSpPr>
            <a:spLocks noGrp="1"/>
          </p:cNvSpPr>
          <p:nvPr>
            <p:ph sz="quarter" idx="15"/>
          </p:nvPr>
        </p:nvSpPr>
        <p:spPr>
          <a:xfrm>
            <a:off x="6365207" y="2065338"/>
            <a:ext cx="5284800" cy="359999"/>
          </a:xfrm>
        </p:spPr>
        <p:txBody>
          <a:bodyPr/>
          <a:lstStyle/>
          <a:p>
            <a:pPr marL="0" indent="0" algn="ctr">
              <a:buNone/>
            </a:pPr>
            <a:r>
              <a:rPr lang="en-US" b="1" dirty="0"/>
              <a:t>No.15 3D-X – Lower adjustment dimensions</a:t>
            </a:r>
          </a:p>
          <a:p>
            <a:endParaRPr lang="de-DE" dirty="0"/>
          </a:p>
        </p:txBody>
      </p:sp>
      <p:pic>
        <p:nvPicPr>
          <p:cNvPr id="8" name="Grafik 7">
            <a:extLst>
              <a:ext uri="{FF2B5EF4-FFF2-40B4-BE49-F238E27FC236}">
                <a16:creationId xmlns:a16="http://schemas.microsoft.com/office/drawing/2014/main" id="{6A26BC47-1BD1-47EA-8713-C1B96DD73BA8}"/>
              </a:ext>
            </a:extLst>
          </p:cNvPr>
          <p:cNvPicPr>
            <a:picLocks noChangeAspect="1"/>
          </p:cNvPicPr>
          <p:nvPr/>
        </p:nvPicPr>
        <p:blipFill>
          <a:blip r:embed="rId2"/>
          <a:stretch>
            <a:fillRect/>
          </a:stretch>
        </p:blipFill>
        <p:spPr>
          <a:xfrm>
            <a:off x="880074" y="2400301"/>
            <a:ext cx="4605463" cy="3047733"/>
          </a:xfrm>
          <a:prstGeom prst="rect">
            <a:avLst/>
          </a:prstGeom>
        </p:spPr>
      </p:pic>
      <p:pic>
        <p:nvPicPr>
          <p:cNvPr id="10" name="Grafik 9">
            <a:extLst>
              <a:ext uri="{FF2B5EF4-FFF2-40B4-BE49-F238E27FC236}">
                <a16:creationId xmlns:a16="http://schemas.microsoft.com/office/drawing/2014/main" id="{D45AA6CB-B122-4348-810D-F8D5BD2C5E7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86210" y="2400301"/>
            <a:ext cx="4626189" cy="2561980"/>
          </a:xfrm>
          <a:prstGeom prst="rect">
            <a:avLst/>
          </a:prstGeom>
        </p:spPr>
      </p:pic>
      <p:cxnSp>
        <p:nvCxnSpPr>
          <p:cNvPr id="11" name="Gerader Verbinder 10">
            <a:extLst>
              <a:ext uri="{FF2B5EF4-FFF2-40B4-BE49-F238E27FC236}">
                <a16:creationId xmlns:a16="http://schemas.microsoft.com/office/drawing/2014/main" id="{C40ADD51-E31E-4A88-98A8-77D512F00ACC}"/>
              </a:ext>
            </a:extLst>
          </p:cNvPr>
          <p:cNvCxnSpPr>
            <a:cxnSpLocks/>
          </p:cNvCxnSpPr>
          <p:nvPr/>
        </p:nvCxnSpPr>
        <p:spPr>
          <a:xfrm>
            <a:off x="2502800" y="3684469"/>
            <a:ext cx="0" cy="94089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feld 11">
            <a:extLst>
              <a:ext uri="{FF2B5EF4-FFF2-40B4-BE49-F238E27FC236}">
                <a16:creationId xmlns:a16="http://schemas.microsoft.com/office/drawing/2014/main" id="{F4EBCFB4-6CAC-4502-AB99-B972630C79DA}"/>
              </a:ext>
            </a:extLst>
          </p:cNvPr>
          <p:cNvSpPr txBox="1"/>
          <p:nvPr/>
        </p:nvSpPr>
        <p:spPr>
          <a:xfrm>
            <a:off x="482486" y="4422370"/>
            <a:ext cx="1622726" cy="737405"/>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upper</a:t>
            </a:r>
            <a:r>
              <a:rPr lang="de-DE" sz="1200" dirty="0">
                <a:solidFill>
                  <a:schemeClr val="accent1"/>
                </a:solidFill>
              </a:rPr>
              <a:t> </a:t>
            </a:r>
            <a:r>
              <a:rPr lang="de-DE" sz="1200" dirty="0" err="1">
                <a:solidFill>
                  <a:schemeClr val="accent1"/>
                </a:solidFill>
              </a:rPr>
              <a:t>side</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13" name="Gerader Verbinder 12">
            <a:extLst>
              <a:ext uri="{FF2B5EF4-FFF2-40B4-BE49-F238E27FC236}">
                <a16:creationId xmlns:a16="http://schemas.microsoft.com/office/drawing/2014/main" id="{493D6D35-6BF1-4E1C-B774-7F2FFDD34C1D}"/>
              </a:ext>
            </a:extLst>
          </p:cNvPr>
          <p:cNvCxnSpPr>
            <a:cxnSpLocks/>
          </p:cNvCxnSpPr>
          <p:nvPr/>
        </p:nvCxnSpPr>
        <p:spPr>
          <a:xfrm>
            <a:off x="2157926" y="4625359"/>
            <a:ext cx="344874"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Gerader Verbinder 13">
            <a:extLst>
              <a:ext uri="{FF2B5EF4-FFF2-40B4-BE49-F238E27FC236}">
                <a16:creationId xmlns:a16="http://schemas.microsoft.com/office/drawing/2014/main" id="{56A30045-DB42-40B4-B321-C2D1FDF39EF7}"/>
              </a:ext>
            </a:extLst>
          </p:cNvPr>
          <p:cNvCxnSpPr>
            <a:cxnSpLocks/>
          </p:cNvCxnSpPr>
          <p:nvPr/>
        </p:nvCxnSpPr>
        <p:spPr>
          <a:xfrm>
            <a:off x="8270407" y="3477202"/>
            <a:ext cx="0" cy="487765"/>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feld 14">
            <a:extLst>
              <a:ext uri="{FF2B5EF4-FFF2-40B4-BE49-F238E27FC236}">
                <a16:creationId xmlns:a16="http://schemas.microsoft.com/office/drawing/2014/main" id="{E289FBAE-B5FE-4D82-BFB9-7BFF6B0A9C97}"/>
              </a:ext>
            </a:extLst>
          </p:cNvPr>
          <p:cNvSpPr txBox="1"/>
          <p:nvPr/>
        </p:nvSpPr>
        <p:spPr>
          <a:xfrm>
            <a:off x="5825207" y="3845752"/>
            <a:ext cx="1585244" cy="635509"/>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lower</a:t>
            </a:r>
            <a:r>
              <a:rPr lang="de-DE" sz="1200" dirty="0">
                <a:solidFill>
                  <a:schemeClr val="accent1"/>
                </a:solidFill>
              </a:rPr>
              <a:t> </a:t>
            </a:r>
            <a:r>
              <a:rPr lang="de-DE" sz="1200" dirty="0" err="1">
                <a:solidFill>
                  <a:schemeClr val="accent1"/>
                </a:solidFill>
              </a:rPr>
              <a:t>side</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16" name="Gerader Verbinder 15">
            <a:extLst>
              <a:ext uri="{FF2B5EF4-FFF2-40B4-BE49-F238E27FC236}">
                <a16:creationId xmlns:a16="http://schemas.microsoft.com/office/drawing/2014/main" id="{F18D986C-CA02-48B9-859A-F80E5E8B9680}"/>
              </a:ext>
            </a:extLst>
          </p:cNvPr>
          <p:cNvCxnSpPr>
            <a:cxnSpLocks/>
          </p:cNvCxnSpPr>
          <p:nvPr/>
        </p:nvCxnSpPr>
        <p:spPr>
          <a:xfrm flipV="1">
            <a:off x="7335067" y="3948298"/>
            <a:ext cx="935340" cy="1666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Gerader Verbinder 16">
            <a:extLst>
              <a:ext uri="{FF2B5EF4-FFF2-40B4-BE49-F238E27FC236}">
                <a16:creationId xmlns:a16="http://schemas.microsoft.com/office/drawing/2014/main" id="{358C51C1-6309-4F85-863E-BD1BCC912D34}"/>
              </a:ext>
            </a:extLst>
          </p:cNvPr>
          <p:cNvCxnSpPr>
            <a:cxnSpLocks/>
          </p:cNvCxnSpPr>
          <p:nvPr/>
        </p:nvCxnSpPr>
        <p:spPr>
          <a:xfrm>
            <a:off x="9122857" y="2641114"/>
            <a:ext cx="0" cy="236187"/>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feld 17">
            <a:extLst>
              <a:ext uri="{FF2B5EF4-FFF2-40B4-BE49-F238E27FC236}">
                <a16:creationId xmlns:a16="http://schemas.microsoft.com/office/drawing/2014/main" id="{F4EC85E9-1783-468D-BE1F-41883D2F6C21}"/>
              </a:ext>
            </a:extLst>
          </p:cNvPr>
          <p:cNvSpPr txBox="1"/>
          <p:nvPr/>
        </p:nvSpPr>
        <p:spPr>
          <a:xfrm>
            <a:off x="9897576" y="2480945"/>
            <a:ext cx="1622726" cy="472373"/>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height</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19" name="Gerader Verbinder 18">
            <a:extLst>
              <a:ext uri="{FF2B5EF4-FFF2-40B4-BE49-F238E27FC236}">
                <a16:creationId xmlns:a16="http://schemas.microsoft.com/office/drawing/2014/main" id="{703BEC5E-946E-477E-9EAB-4C34817AC392}"/>
              </a:ext>
            </a:extLst>
          </p:cNvPr>
          <p:cNvCxnSpPr>
            <a:cxnSpLocks/>
          </p:cNvCxnSpPr>
          <p:nvPr/>
        </p:nvCxnSpPr>
        <p:spPr>
          <a:xfrm>
            <a:off x="9122857" y="2641114"/>
            <a:ext cx="698235"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Gerader Verbinder 19">
            <a:extLst>
              <a:ext uri="{FF2B5EF4-FFF2-40B4-BE49-F238E27FC236}">
                <a16:creationId xmlns:a16="http://schemas.microsoft.com/office/drawing/2014/main" id="{24E7F54F-F9B8-416C-8276-D463164B5814}"/>
              </a:ext>
            </a:extLst>
          </p:cNvPr>
          <p:cNvCxnSpPr>
            <a:cxnSpLocks/>
          </p:cNvCxnSpPr>
          <p:nvPr/>
        </p:nvCxnSpPr>
        <p:spPr>
          <a:xfrm>
            <a:off x="9897576" y="4362848"/>
            <a:ext cx="0" cy="487765"/>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feld 20">
            <a:extLst>
              <a:ext uri="{FF2B5EF4-FFF2-40B4-BE49-F238E27FC236}">
                <a16:creationId xmlns:a16="http://schemas.microsoft.com/office/drawing/2014/main" id="{5E57F2A5-BA03-46BB-8A96-E1F885BDF713}"/>
              </a:ext>
            </a:extLst>
          </p:cNvPr>
          <p:cNvSpPr txBox="1"/>
          <p:nvPr/>
        </p:nvSpPr>
        <p:spPr>
          <a:xfrm>
            <a:off x="8013394" y="4685398"/>
            <a:ext cx="1903169" cy="472374"/>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tilt</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22" name="Gerader Verbinder 21">
            <a:extLst>
              <a:ext uri="{FF2B5EF4-FFF2-40B4-BE49-F238E27FC236}">
                <a16:creationId xmlns:a16="http://schemas.microsoft.com/office/drawing/2014/main" id="{75F5D715-9D94-49CD-B59F-196379AD01DF}"/>
              </a:ext>
            </a:extLst>
          </p:cNvPr>
          <p:cNvCxnSpPr>
            <a:cxnSpLocks/>
          </p:cNvCxnSpPr>
          <p:nvPr/>
        </p:nvCxnSpPr>
        <p:spPr>
          <a:xfrm>
            <a:off x="9552702" y="4833944"/>
            <a:ext cx="344874"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Inhaltsplatzhalter 4">
            <a:extLst>
              <a:ext uri="{FF2B5EF4-FFF2-40B4-BE49-F238E27FC236}">
                <a16:creationId xmlns:a16="http://schemas.microsoft.com/office/drawing/2014/main" id="{081FCAE7-AC26-4D3C-BCD4-D2B434B2651E}"/>
              </a:ext>
            </a:extLst>
          </p:cNvPr>
          <p:cNvSpPr txBox="1">
            <a:spLocks/>
          </p:cNvSpPr>
          <p:nvPr/>
        </p:nvSpPr>
        <p:spPr bwMode="gray">
          <a:xfrm>
            <a:off x="507279" y="5238629"/>
            <a:ext cx="5284800" cy="864000"/>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a:lnSpc>
                <a:spcPct val="100000"/>
              </a:lnSpc>
            </a:pPr>
            <a:r>
              <a:rPr lang="en-US" dirty="0"/>
              <a:t>Side adjustment +/- 2.5mm</a:t>
            </a:r>
          </a:p>
          <a:p>
            <a:pPr>
              <a:lnSpc>
                <a:spcPct val="100000"/>
              </a:lnSpc>
            </a:pPr>
            <a:r>
              <a:rPr lang="en-US" dirty="0"/>
              <a:t>Height: floating</a:t>
            </a:r>
            <a:endParaRPr lang="de-DE" dirty="0"/>
          </a:p>
        </p:txBody>
      </p:sp>
      <p:sp>
        <p:nvSpPr>
          <p:cNvPr id="29" name="Inhaltsplatzhalter 4">
            <a:extLst>
              <a:ext uri="{FF2B5EF4-FFF2-40B4-BE49-F238E27FC236}">
                <a16:creationId xmlns:a16="http://schemas.microsoft.com/office/drawing/2014/main" id="{14F78076-B1DE-445F-B472-62018353AF1E}"/>
              </a:ext>
            </a:extLst>
          </p:cNvPr>
          <p:cNvSpPr txBox="1">
            <a:spLocks/>
          </p:cNvSpPr>
          <p:nvPr/>
        </p:nvSpPr>
        <p:spPr bwMode="gray">
          <a:xfrm>
            <a:off x="7335067" y="5238486"/>
            <a:ext cx="5284800" cy="1069156"/>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fontAlgn="base">
              <a:lnSpc>
                <a:spcPct val="100000"/>
              </a:lnSpc>
            </a:pPr>
            <a:r>
              <a:rPr lang="en-US" dirty="0"/>
              <a:t>Height adjustment +/- 2.5mm</a:t>
            </a:r>
          </a:p>
          <a:p>
            <a:pPr fontAlgn="base">
              <a:lnSpc>
                <a:spcPct val="100000"/>
              </a:lnSpc>
            </a:pPr>
            <a:r>
              <a:rPr lang="en-US" dirty="0"/>
              <a:t>Side adjustment +/- 2.5mm</a:t>
            </a:r>
          </a:p>
          <a:p>
            <a:pPr fontAlgn="base">
              <a:lnSpc>
                <a:spcPct val="100000"/>
              </a:lnSpc>
            </a:pPr>
            <a:r>
              <a:rPr lang="en-US" dirty="0"/>
              <a:t>Tilt adjustment +/- 3mm</a:t>
            </a:r>
            <a:endParaRPr lang="de-DE" dirty="0"/>
          </a:p>
        </p:txBody>
      </p:sp>
    </p:spTree>
    <p:extLst>
      <p:ext uri="{BB962C8B-B14F-4D97-AF65-F5344CB8AC3E}">
        <p14:creationId xmlns:p14="http://schemas.microsoft.com/office/powerpoint/2010/main" val="20514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362FA-2FEF-44BD-9E51-625FF0FB0B40}"/>
              </a:ext>
            </a:extLst>
          </p:cNvPr>
          <p:cNvSpPr>
            <a:spLocks noGrp="1"/>
          </p:cNvSpPr>
          <p:nvPr>
            <p:ph type="title"/>
          </p:nvPr>
        </p:nvSpPr>
        <p:spPr/>
        <p:txBody>
          <a:bodyPr/>
          <a:lstStyle/>
          <a:p>
            <a:r>
              <a:rPr lang="de-DE" dirty="0"/>
              <a:t>3D-X – No.15 2-tier</a:t>
            </a:r>
            <a:br>
              <a:rPr lang="de-DE" dirty="0"/>
            </a:br>
            <a:endParaRPr lang="de-DE" dirty="0"/>
          </a:p>
        </p:txBody>
      </p:sp>
      <p:sp>
        <p:nvSpPr>
          <p:cNvPr id="3" name="Foliennummernplatzhalter 2">
            <a:extLst>
              <a:ext uri="{FF2B5EF4-FFF2-40B4-BE49-F238E27FC236}">
                <a16:creationId xmlns:a16="http://schemas.microsoft.com/office/drawing/2014/main" id="{0C4BF2FE-D355-4E64-8BAA-8D63E9AB64AE}"/>
              </a:ext>
            </a:extLst>
          </p:cNvPr>
          <p:cNvSpPr>
            <a:spLocks noGrp="1"/>
          </p:cNvSpPr>
          <p:nvPr>
            <p:ph type="sldNum" sz="quarter" idx="11"/>
          </p:nvPr>
        </p:nvSpPr>
        <p:spPr/>
        <p:txBody>
          <a:bodyPr/>
          <a:lstStyle/>
          <a:p>
            <a:fld id="{02CEFE82-39F2-4F47-8A0C-D5AB3496FA5C}" type="slidenum">
              <a:rPr lang="de-DE" smtClean="0"/>
              <a:pPr/>
              <a:t>49</a:t>
            </a:fld>
            <a:endParaRPr lang="de-DE" dirty="0"/>
          </a:p>
        </p:txBody>
      </p:sp>
      <p:sp>
        <p:nvSpPr>
          <p:cNvPr id="4" name="Textplatzhalter 3">
            <a:extLst>
              <a:ext uri="{FF2B5EF4-FFF2-40B4-BE49-F238E27FC236}">
                <a16:creationId xmlns:a16="http://schemas.microsoft.com/office/drawing/2014/main" id="{AF29ED3E-CC01-4CF2-AA55-069DCAB90301}"/>
              </a:ext>
            </a:extLst>
          </p:cNvPr>
          <p:cNvSpPr>
            <a:spLocks noGrp="1"/>
          </p:cNvSpPr>
          <p:nvPr>
            <p:ph type="body" sz="quarter" idx="13"/>
          </p:nvPr>
        </p:nvSpPr>
        <p:spPr/>
        <p:txBody>
          <a:bodyPr/>
          <a:lstStyle/>
          <a:p>
            <a:r>
              <a:rPr lang="de-DE"/>
              <a:t>the Technical specifications</a:t>
            </a:r>
            <a:endParaRPr lang="de-DE" dirty="0"/>
          </a:p>
        </p:txBody>
      </p:sp>
      <p:sp>
        <p:nvSpPr>
          <p:cNvPr id="5" name="Inhaltsplatzhalter 4">
            <a:extLst>
              <a:ext uri="{FF2B5EF4-FFF2-40B4-BE49-F238E27FC236}">
                <a16:creationId xmlns:a16="http://schemas.microsoft.com/office/drawing/2014/main" id="{4BF596DD-33DD-4A67-8694-D3DC68BD10D6}"/>
              </a:ext>
            </a:extLst>
          </p:cNvPr>
          <p:cNvSpPr>
            <a:spLocks noGrp="1"/>
          </p:cNvSpPr>
          <p:nvPr>
            <p:ph sz="quarter" idx="14"/>
          </p:nvPr>
        </p:nvSpPr>
        <p:spPr>
          <a:xfrm>
            <a:off x="540406" y="2065338"/>
            <a:ext cx="5284800" cy="359999"/>
          </a:xfrm>
        </p:spPr>
        <p:txBody>
          <a:bodyPr/>
          <a:lstStyle/>
          <a:p>
            <a:pPr marL="0" indent="0" algn="ctr">
              <a:buNone/>
            </a:pPr>
            <a:r>
              <a:rPr lang="en-US" b="1" dirty="0"/>
              <a:t>No.15 3D-X – adjustment dimensions</a:t>
            </a:r>
          </a:p>
          <a:p>
            <a:endParaRPr lang="de-DE" dirty="0"/>
          </a:p>
        </p:txBody>
      </p:sp>
      <p:sp>
        <p:nvSpPr>
          <p:cNvPr id="6" name="Inhaltsplatzhalter 5">
            <a:extLst>
              <a:ext uri="{FF2B5EF4-FFF2-40B4-BE49-F238E27FC236}">
                <a16:creationId xmlns:a16="http://schemas.microsoft.com/office/drawing/2014/main" id="{9B2B49CB-A5E0-4921-ABB3-044B6E7D5713}"/>
              </a:ext>
            </a:extLst>
          </p:cNvPr>
          <p:cNvSpPr>
            <a:spLocks noGrp="1"/>
          </p:cNvSpPr>
          <p:nvPr>
            <p:ph sz="quarter" idx="15"/>
          </p:nvPr>
        </p:nvSpPr>
        <p:spPr>
          <a:xfrm>
            <a:off x="6365207" y="2065338"/>
            <a:ext cx="5284800" cy="359999"/>
          </a:xfrm>
        </p:spPr>
        <p:txBody>
          <a:bodyPr/>
          <a:lstStyle/>
          <a:p>
            <a:pPr marL="0" indent="0" algn="ctr">
              <a:buNone/>
            </a:pPr>
            <a:r>
              <a:rPr lang="en-US" b="1" dirty="0"/>
              <a:t>No.15 3D-X – adjustment dimensions</a:t>
            </a:r>
          </a:p>
          <a:p>
            <a:endParaRPr lang="de-DE" dirty="0"/>
          </a:p>
        </p:txBody>
      </p:sp>
      <p:pic>
        <p:nvPicPr>
          <p:cNvPr id="10" name="Grafik 9">
            <a:extLst>
              <a:ext uri="{FF2B5EF4-FFF2-40B4-BE49-F238E27FC236}">
                <a16:creationId xmlns:a16="http://schemas.microsoft.com/office/drawing/2014/main" id="{D45AA6CB-B122-4348-810D-F8D5BD2C5E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86210" y="2400301"/>
            <a:ext cx="4626189" cy="2561980"/>
          </a:xfrm>
          <a:prstGeom prst="rect">
            <a:avLst/>
          </a:prstGeom>
        </p:spPr>
      </p:pic>
      <p:cxnSp>
        <p:nvCxnSpPr>
          <p:cNvPr id="14" name="Gerader Verbinder 13">
            <a:extLst>
              <a:ext uri="{FF2B5EF4-FFF2-40B4-BE49-F238E27FC236}">
                <a16:creationId xmlns:a16="http://schemas.microsoft.com/office/drawing/2014/main" id="{56A30045-DB42-40B4-B321-C2D1FDF39EF7}"/>
              </a:ext>
            </a:extLst>
          </p:cNvPr>
          <p:cNvCxnSpPr>
            <a:cxnSpLocks/>
          </p:cNvCxnSpPr>
          <p:nvPr/>
        </p:nvCxnSpPr>
        <p:spPr>
          <a:xfrm>
            <a:off x="8270407" y="3477202"/>
            <a:ext cx="0" cy="487765"/>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feld 14">
            <a:extLst>
              <a:ext uri="{FF2B5EF4-FFF2-40B4-BE49-F238E27FC236}">
                <a16:creationId xmlns:a16="http://schemas.microsoft.com/office/drawing/2014/main" id="{E289FBAE-B5FE-4D82-BFB9-7BFF6B0A9C97}"/>
              </a:ext>
            </a:extLst>
          </p:cNvPr>
          <p:cNvSpPr txBox="1"/>
          <p:nvPr/>
        </p:nvSpPr>
        <p:spPr>
          <a:xfrm>
            <a:off x="5825206" y="3845752"/>
            <a:ext cx="1509861" cy="635509"/>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lower</a:t>
            </a:r>
            <a:r>
              <a:rPr lang="de-DE" sz="1200" dirty="0">
                <a:solidFill>
                  <a:schemeClr val="accent1"/>
                </a:solidFill>
              </a:rPr>
              <a:t> </a:t>
            </a:r>
            <a:r>
              <a:rPr lang="de-DE" sz="1200" dirty="0" err="1">
                <a:solidFill>
                  <a:schemeClr val="accent1"/>
                </a:solidFill>
              </a:rPr>
              <a:t>side</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16" name="Gerader Verbinder 15">
            <a:extLst>
              <a:ext uri="{FF2B5EF4-FFF2-40B4-BE49-F238E27FC236}">
                <a16:creationId xmlns:a16="http://schemas.microsoft.com/office/drawing/2014/main" id="{F18D986C-CA02-48B9-859A-F80E5E8B9680}"/>
              </a:ext>
            </a:extLst>
          </p:cNvPr>
          <p:cNvCxnSpPr>
            <a:cxnSpLocks/>
          </p:cNvCxnSpPr>
          <p:nvPr/>
        </p:nvCxnSpPr>
        <p:spPr>
          <a:xfrm flipV="1">
            <a:off x="7335067" y="3948298"/>
            <a:ext cx="935340" cy="16669"/>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Gerader Verbinder 16">
            <a:extLst>
              <a:ext uri="{FF2B5EF4-FFF2-40B4-BE49-F238E27FC236}">
                <a16:creationId xmlns:a16="http://schemas.microsoft.com/office/drawing/2014/main" id="{358C51C1-6309-4F85-863E-BD1BCC912D34}"/>
              </a:ext>
            </a:extLst>
          </p:cNvPr>
          <p:cNvCxnSpPr>
            <a:cxnSpLocks/>
          </p:cNvCxnSpPr>
          <p:nvPr/>
        </p:nvCxnSpPr>
        <p:spPr>
          <a:xfrm>
            <a:off x="9122857" y="2641114"/>
            <a:ext cx="0" cy="236187"/>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feld 17">
            <a:extLst>
              <a:ext uri="{FF2B5EF4-FFF2-40B4-BE49-F238E27FC236}">
                <a16:creationId xmlns:a16="http://schemas.microsoft.com/office/drawing/2014/main" id="{F4EC85E9-1783-468D-BE1F-41883D2F6C21}"/>
              </a:ext>
            </a:extLst>
          </p:cNvPr>
          <p:cNvSpPr txBox="1"/>
          <p:nvPr/>
        </p:nvSpPr>
        <p:spPr>
          <a:xfrm>
            <a:off x="9897576" y="2480945"/>
            <a:ext cx="1622726" cy="472373"/>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height</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19" name="Gerader Verbinder 18">
            <a:extLst>
              <a:ext uri="{FF2B5EF4-FFF2-40B4-BE49-F238E27FC236}">
                <a16:creationId xmlns:a16="http://schemas.microsoft.com/office/drawing/2014/main" id="{703BEC5E-946E-477E-9EAB-4C34817AC392}"/>
              </a:ext>
            </a:extLst>
          </p:cNvPr>
          <p:cNvCxnSpPr>
            <a:cxnSpLocks/>
          </p:cNvCxnSpPr>
          <p:nvPr/>
        </p:nvCxnSpPr>
        <p:spPr>
          <a:xfrm>
            <a:off x="9122857" y="2641114"/>
            <a:ext cx="698235"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Gerader Verbinder 19">
            <a:extLst>
              <a:ext uri="{FF2B5EF4-FFF2-40B4-BE49-F238E27FC236}">
                <a16:creationId xmlns:a16="http://schemas.microsoft.com/office/drawing/2014/main" id="{24E7F54F-F9B8-416C-8276-D463164B5814}"/>
              </a:ext>
            </a:extLst>
          </p:cNvPr>
          <p:cNvCxnSpPr>
            <a:cxnSpLocks/>
          </p:cNvCxnSpPr>
          <p:nvPr/>
        </p:nvCxnSpPr>
        <p:spPr>
          <a:xfrm>
            <a:off x="9897576" y="4362848"/>
            <a:ext cx="0" cy="487765"/>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feld 20">
            <a:extLst>
              <a:ext uri="{FF2B5EF4-FFF2-40B4-BE49-F238E27FC236}">
                <a16:creationId xmlns:a16="http://schemas.microsoft.com/office/drawing/2014/main" id="{5E57F2A5-BA03-46BB-8A96-E1F885BDF713}"/>
              </a:ext>
            </a:extLst>
          </p:cNvPr>
          <p:cNvSpPr txBox="1"/>
          <p:nvPr/>
        </p:nvSpPr>
        <p:spPr>
          <a:xfrm>
            <a:off x="8041969" y="4685398"/>
            <a:ext cx="1903169" cy="472374"/>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tilt</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22" name="Gerader Verbinder 21">
            <a:extLst>
              <a:ext uri="{FF2B5EF4-FFF2-40B4-BE49-F238E27FC236}">
                <a16:creationId xmlns:a16="http://schemas.microsoft.com/office/drawing/2014/main" id="{75F5D715-9D94-49CD-B59F-196379AD01DF}"/>
              </a:ext>
            </a:extLst>
          </p:cNvPr>
          <p:cNvCxnSpPr>
            <a:cxnSpLocks/>
          </p:cNvCxnSpPr>
          <p:nvPr/>
        </p:nvCxnSpPr>
        <p:spPr>
          <a:xfrm>
            <a:off x="9552702" y="4833944"/>
            <a:ext cx="344874"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Inhaltsplatzhalter 4">
            <a:extLst>
              <a:ext uri="{FF2B5EF4-FFF2-40B4-BE49-F238E27FC236}">
                <a16:creationId xmlns:a16="http://schemas.microsoft.com/office/drawing/2014/main" id="{081FCAE7-AC26-4D3C-BCD4-D2B434B2651E}"/>
              </a:ext>
            </a:extLst>
          </p:cNvPr>
          <p:cNvSpPr txBox="1">
            <a:spLocks/>
          </p:cNvSpPr>
          <p:nvPr/>
        </p:nvSpPr>
        <p:spPr bwMode="gray">
          <a:xfrm>
            <a:off x="507279" y="5238629"/>
            <a:ext cx="5284800" cy="864000"/>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a:lnSpc>
                <a:spcPct val="100000"/>
              </a:lnSpc>
            </a:pPr>
            <a:r>
              <a:rPr lang="en-US" dirty="0"/>
              <a:t>Side adjustment +/- 2.5mm</a:t>
            </a:r>
          </a:p>
          <a:p>
            <a:pPr>
              <a:lnSpc>
                <a:spcPct val="100000"/>
              </a:lnSpc>
            </a:pPr>
            <a:r>
              <a:rPr lang="en-US" dirty="0"/>
              <a:t>Height: floating</a:t>
            </a:r>
            <a:endParaRPr lang="de-DE" dirty="0"/>
          </a:p>
        </p:txBody>
      </p:sp>
      <p:sp>
        <p:nvSpPr>
          <p:cNvPr id="29" name="Inhaltsplatzhalter 4">
            <a:extLst>
              <a:ext uri="{FF2B5EF4-FFF2-40B4-BE49-F238E27FC236}">
                <a16:creationId xmlns:a16="http://schemas.microsoft.com/office/drawing/2014/main" id="{14F78076-B1DE-445F-B472-62018353AF1E}"/>
              </a:ext>
            </a:extLst>
          </p:cNvPr>
          <p:cNvSpPr txBox="1">
            <a:spLocks/>
          </p:cNvSpPr>
          <p:nvPr/>
        </p:nvSpPr>
        <p:spPr bwMode="gray">
          <a:xfrm>
            <a:off x="7335067" y="5238486"/>
            <a:ext cx="5284800" cy="1069156"/>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fontAlgn="base">
              <a:lnSpc>
                <a:spcPct val="100000"/>
              </a:lnSpc>
            </a:pPr>
            <a:r>
              <a:rPr lang="en-US" dirty="0"/>
              <a:t>Height adjustment +/- 2.5mm</a:t>
            </a:r>
          </a:p>
          <a:p>
            <a:pPr fontAlgn="base">
              <a:lnSpc>
                <a:spcPct val="100000"/>
              </a:lnSpc>
            </a:pPr>
            <a:r>
              <a:rPr lang="en-US" dirty="0"/>
              <a:t>Side adjustment +/- 2.5mm</a:t>
            </a:r>
          </a:p>
          <a:p>
            <a:pPr fontAlgn="base">
              <a:lnSpc>
                <a:spcPct val="100000"/>
              </a:lnSpc>
            </a:pPr>
            <a:r>
              <a:rPr lang="en-US" dirty="0"/>
              <a:t>Tilt adjustment +/- 3mm</a:t>
            </a:r>
            <a:endParaRPr lang="de-DE" dirty="0"/>
          </a:p>
        </p:txBody>
      </p:sp>
      <p:pic>
        <p:nvPicPr>
          <p:cNvPr id="9" name="Grafik 8">
            <a:extLst>
              <a:ext uri="{FF2B5EF4-FFF2-40B4-BE49-F238E27FC236}">
                <a16:creationId xmlns:a16="http://schemas.microsoft.com/office/drawing/2014/main" id="{F8B92E5B-F6EE-4229-AB98-99D0B81D6949}"/>
              </a:ext>
            </a:extLst>
          </p:cNvPr>
          <p:cNvPicPr>
            <a:picLocks noChangeAspect="1"/>
          </p:cNvPicPr>
          <p:nvPr/>
        </p:nvPicPr>
        <p:blipFill>
          <a:blip r:embed="rId3"/>
          <a:stretch>
            <a:fillRect/>
          </a:stretch>
        </p:blipFill>
        <p:spPr>
          <a:xfrm>
            <a:off x="1224308" y="2616710"/>
            <a:ext cx="4213539" cy="2679844"/>
          </a:xfrm>
          <a:prstGeom prst="rect">
            <a:avLst/>
          </a:prstGeom>
        </p:spPr>
      </p:pic>
      <p:cxnSp>
        <p:nvCxnSpPr>
          <p:cNvPr id="25" name="Gerader Verbinder 24">
            <a:extLst>
              <a:ext uri="{FF2B5EF4-FFF2-40B4-BE49-F238E27FC236}">
                <a16:creationId xmlns:a16="http://schemas.microsoft.com/office/drawing/2014/main" id="{20D05104-57A6-477D-A5D4-246DB3C55F6F}"/>
              </a:ext>
            </a:extLst>
          </p:cNvPr>
          <p:cNvCxnSpPr>
            <a:cxnSpLocks/>
          </p:cNvCxnSpPr>
          <p:nvPr/>
        </p:nvCxnSpPr>
        <p:spPr>
          <a:xfrm>
            <a:off x="3849990" y="3948298"/>
            <a:ext cx="0" cy="666215"/>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feld 25">
            <a:extLst>
              <a:ext uri="{FF2B5EF4-FFF2-40B4-BE49-F238E27FC236}">
                <a16:creationId xmlns:a16="http://schemas.microsoft.com/office/drawing/2014/main" id="{ECC3873E-D3F2-4509-B514-F6FB34C66BFD}"/>
              </a:ext>
            </a:extLst>
          </p:cNvPr>
          <p:cNvSpPr txBox="1"/>
          <p:nvPr/>
        </p:nvSpPr>
        <p:spPr>
          <a:xfrm>
            <a:off x="480864" y="4495297"/>
            <a:ext cx="1764411" cy="635509"/>
          </a:xfrm>
          <a:prstGeom prst="rect">
            <a:avLst/>
          </a:prstGeom>
          <a:noFill/>
        </p:spPr>
        <p:txBody>
          <a:bodyPr wrap="square" lIns="0" tIns="0" rIns="0" bIns="0" rtlCol="0">
            <a:noAutofit/>
          </a:bodyPr>
          <a:lstStyle/>
          <a:p>
            <a:pPr algn="l">
              <a:lnSpc>
                <a:spcPct val="110000"/>
              </a:lnSpc>
              <a:spcAft>
                <a:spcPts val="1000"/>
              </a:spcAft>
              <a:buClr>
                <a:schemeClr val="accent1"/>
              </a:buClr>
            </a:pPr>
            <a:r>
              <a:rPr lang="de-DE" sz="1200" dirty="0" err="1">
                <a:solidFill>
                  <a:schemeClr val="accent1"/>
                </a:solidFill>
              </a:rPr>
              <a:t>Adjusting</a:t>
            </a:r>
            <a:r>
              <a:rPr lang="de-DE" sz="1200" dirty="0">
                <a:solidFill>
                  <a:schemeClr val="accent1"/>
                </a:solidFill>
              </a:rPr>
              <a:t> </a:t>
            </a:r>
            <a:r>
              <a:rPr lang="de-DE" sz="1200" dirty="0" err="1">
                <a:solidFill>
                  <a:schemeClr val="accent1"/>
                </a:solidFill>
              </a:rPr>
              <a:t>screw</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upper</a:t>
            </a:r>
            <a:r>
              <a:rPr lang="de-DE" sz="1200" dirty="0">
                <a:solidFill>
                  <a:schemeClr val="accent1"/>
                </a:solidFill>
              </a:rPr>
              <a:t> </a:t>
            </a:r>
            <a:r>
              <a:rPr lang="de-DE" sz="1200" dirty="0" err="1">
                <a:solidFill>
                  <a:schemeClr val="accent1"/>
                </a:solidFill>
              </a:rPr>
              <a:t>side</a:t>
            </a:r>
            <a:r>
              <a:rPr lang="de-DE" sz="1200" dirty="0">
                <a:solidFill>
                  <a:schemeClr val="accent1"/>
                </a:solidFill>
              </a:rPr>
              <a:t> </a:t>
            </a:r>
            <a:r>
              <a:rPr lang="de-DE" sz="1200" dirty="0" err="1">
                <a:solidFill>
                  <a:schemeClr val="accent1"/>
                </a:solidFill>
              </a:rPr>
              <a:t>adjustment</a:t>
            </a:r>
            <a:endParaRPr lang="de-DE" sz="1600" dirty="0">
              <a:solidFill>
                <a:schemeClr val="accent1"/>
              </a:solidFill>
            </a:endParaRPr>
          </a:p>
        </p:txBody>
      </p:sp>
      <p:cxnSp>
        <p:nvCxnSpPr>
          <p:cNvPr id="27" name="Gerader Verbinder 26">
            <a:extLst>
              <a:ext uri="{FF2B5EF4-FFF2-40B4-BE49-F238E27FC236}">
                <a16:creationId xmlns:a16="http://schemas.microsoft.com/office/drawing/2014/main" id="{19CC1229-788D-4DAE-9446-7F0A70D53E03}"/>
              </a:ext>
            </a:extLst>
          </p:cNvPr>
          <p:cNvCxnSpPr>
            <a:cxnSpLocks/>
          </p:cNvCxnSpPr>
          <p:nvPr/>
        </p:nvCxnSpPr>
        <p:spPr>
          <a:xfrm flipV="1">
            <a:off x="1990725" y="4606730"/>
            <a:ext cx="1859265" cy="7783"/>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32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A69E5B8-7CF3-4D99-948F-962A3F589E90}"/>
              </a:ext>
            </a:extLst>
          </p:cNvPr>
          <p:cNvSpPr>
            <a:spLocks noGrp="1"/>
          </p:cNvSpPr>
          <p:nvPr>
            <p:ph type="body" sz="quarter" idx="16"/>
          </p:nvPr>
        </p:nvSpPr>
        <p:spPr/>
        <p:txBody>
          <a:bodyPr/>
          <a:lstStyle/>
          <a:p>
            <a:r>
              <a:rPr lang="de-DE" dirty="0" err="1"/>
              <a:t>the</a:t>
            </a:r>
            <a:r>
              <a:rPr lang="de-DE" dirty="0"/>
              <a:t> Need</a:t>
            </a:r>
          </a:p>
        </p:txBody>
      </p:sp>
      <p:sp>
        <p:nvSpPr>
          <p:cNvPr id="3" name="Textplatzhalter 2">
            <a:extLst>
              <a:ext uri="{FF2B5EF4-FFF2-40B4-BE49-F238E27FC236}">
                <a16:creationId xmlns:a16="http://schemas.microsoft.com/office/drawing/2014/main" id="{5C6672AC-603F-44C2-8C15-588C131B555A}"/>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A7B2C5FA-9C7C-4790-A809-26AA63E234E3}"/>
              </a:ext>
            </a:extLst>
          </p:cNvPr>
          <p:cNvSpPr>
            <a:spLocks noGrp="1"/>
          </p:cNvSpPr>
          <p:nvPr>
            <p:ph type="body" sz="quarter" idx="24"/>
          </p:nvPr>
        </p:nvSpPr>
        <p:spPr/>
        <p:txBody>
          <a:bodyPr/>
          <a:lstStyle/>
          <a:p>
            <a:r>
              <a:rPr lang="de-DE" dirty="0"/>
              <a:t>01</a:t>
            </a:r>
          </a:p>
        </p:txBody>
      </p:sp>
      <p:sp>
        <p:nvSpPr>
          <p:cNvPr id="5" name="Textplatzhalter 4">
            <a:extLst>
              <a:ext uri="{FF2B5EF4-FFF2-40B4-BE49-F238E27FC236}">
                <a16:creationId xmlns:a16="http://schemas.microsoft.com/office/drawing/2014/main" id="{D4BA0E34-7437-4D56-9BB8-FE983E3C8B04}"/>
              </a:ext>
            </a:extLst>
          </p:cNvPr>
          <p:cNvSpPr>
            <a:spLocks noGrp="1"/>
          </p:cNvSpPr>
          <p:nvPr>
            <p:ph type="body" sz="quarter" idx="25"/>
          </p:nvPr>
        </p:nvSpPr>
        <p:spPr/>
        <p:txBody>
          <a:bodyPr/>
          <a:lstStyle/>
          <a:p>
            <a:r>
              <a:rPr lang="de-DE" dirty="0"/>
              <a:t>01</a:t>
            </a:r>
          </a:p>
        </p:txBody>
      </p:sp>
    </p:spTree>
    <p:extLst>
      <p:ext uri="{BB962C8B-B14F-4D97-AF65-F5344CB8AC3E}">
        <p14:creationId xmlns:p14="http://schemas.microsoft.com/office/powerpoint/2010/main" val="24579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E551D9-DF09-406E-92A8-BEDFDA33FB86}"/>
              </a:ext>
            </a:extLst>
          </p:cNvPr>
          <p:cNvSpPr>
            <a:spLocks noGrp="1"/>
          </p:cNvSpPr>
          <p:nvPr>
            <p:ph type="body" sz="quarter" idx="16"/>
          </p:nvPr>
        </p:nvSpPr>
        <p:spPr/>
        <p:txBody>
          <a:bodyPr/>
          <a:lstStyle/>
          <a:p>
            <a:r>
              <a:rPr lang="de-DE" dirty="0" err="1"/>
              <a:t>the</a:t>
            </a:r>
            <a:r>
              <a:rPr lang="de-DE" dirty="0"/>
              <a:t> Installation</a:t>
            </a:r>
          </a:p>
        </p:txBody>
      </p:sp>
      <p:sp>
        <p:nvSpPr>
          <p:cNvPr id="3" name="Textplatzhalter 2">
            <a:extLst>
              <a:ext uri="{FF2B5EF4-FFF2-40B4-BE49-F238E27FC236}">
                <a16:creationId xmlns:a16="http://schemas.microsoft.com/office/drawing/2014/main" id="{379211F1-BD49-4C61-BAC9-246865F7F7A3}"/>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76F4F3D6-62F6-4AC2-9ECF-9EAE7D01E4D6}"/>
              </a:ext>
            </a:extLst>
          </p:cNvPr>
          <p:cNvSpPr>
            <a:spLocks noGrp="1"/>
          </p:cNvSpPr>
          <p:nvPr>
            <p:ph type="body" sz="quarter" idx="24"/>
          </p:nvPr>
        </p:nvSpPr>
        <p:spPr/>
        <p:txBody>
          <a:bodyPr/>
          <a:lstStyle/>
          <a:p>
            <a:r>
              <a:rPr lang="de-DE" dirty="0"/>
              <a:t>02</a:t>
            </a:r>
          </a:p>
        </p:txBody>
      </p:sp>
      <p:sp>
        <p:nvSpPr>
          <p:cNvPr id="5" name="Textplatzhalter 4">
            <a:extLst>
              <a:ext uri="{FF2B5EF4-FFF2-40B4-BE49-F238E27FC236}">
                <a16:creationId xmlns:a16="http://schemas.microsoft.com/office/drawing/2014/main" id="{D65F812C-AE50-4D1E-9890-8B00F1592D1B}"/>
              </a:ext>
            </a:extLst>
          </p:cNvPr>
          <p:cNvSpPr>
            <a:spLocks noGrp="1"/>
          </p:cNvSpPr>
          <p:nvPr>
            <p:ph type="body" sz="quarter" idx="25"/>
          </p:nvPr>
        </p:nvSpPr>
        <p:spPr/>
        <p:txBody>
          <a:bodyPr/>
          <a:lstStyle/>
          <a:p>
            <a:r>
              <a:rPr lang="de-DE" dirty="0"/>
              <a:t>02</a:t>
            </a:r>
          </a:p>
        </p:txBody>
      </p:sp>
    </p:spTree>
    <p:extLst>
      <p:ext uri="{BB962C8B-B14F-4D97-AF65-F5344CB8AC3E}">
        <p14:creationId xmlns:p14="http://schemas.microsoft.com/office/powerpoint/2010/main" val="14501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ECEF-751A-4BA7-A7FE-240F1A37E371}"/>
              </a:ext>
            </a:extLst>
          </p:cNvPr>
          <p:cNvSpPr>
            <a:spLocks noGrp="1"/>
          </p:cNvSpPr>
          <p:nvPr>
            <p:ph type="title"/>
          </p:nvPr>
        </p:nvSpPr>
        <p:spPr/>
        <p:txBody>
          <a:bodyPr/>
          <a:lstStyle/>
          <a:p>
            <a:r>
              <a:rPr lang="de-DE" dirty="0" err="1"/>
              <a:t>Preparation</a:t>
            </a:r>
            <a:endParaRPr lang="de-DE" dirty="0"/>
          </a:p>
        </p:txBody>
      </p:sp>
      <p:sp>
        <p:nvSpPr>
          <p:cNvPr id="3" name="Foliennummernplatzhalter 2">
            <a:extLst>
              <a:ext uri="{FF2B5EF4-FFF2-40B4-BE49-F238E27FC236}">
                <a16:creationId xmlns:a16="http://schemas.microsoft.com/office/drawing/2014/main" id="{32CC9B2A-15A0-49DF-B676-8713354510F6}"/>
              </a:ext>
            </a:extLst>
          </p:cNvPr>
          <p:cNvSpPr>
            <a:spLocks noGrp="1"/>
          </p:cNvSpPr>
          <p:nvPr>
            <p:ph type="sldNum" sz="quarter" idx="11"/>
          </p:nvPr>
        </p:nvSpPr>
        <p:spPr/>
        <p:txBody>
          <a:bodyPr/>
          <a:lstStyle/>
          <a:p>
            <a:fld id="{02CEFE82-39F2-4F47-8A0C-D5AB3496FA5C}" type="slidenum">
              <a:rPr lang="de-DE" smtClean="0"/>
              <a:pPr/>
              <a:t>51</a:t>
            </a:fld>
            <a:endParaRPr lang="de-DE" dirty="0"/>
          </a:p>
        </p:txBody>
      </p:sp>
      <p:sp>
        <p:nvSpPr>
          <p:cNvPr id="4" name="Textplatzhalter 3">
            <a:extLst>
              <a:ext uri="{FF2B5EF4-FFF2-40B4-BE49-F238E27FC236}">
                <a16:creationId xmlns:a16="http://schemas.microsoft.com/office/drawing/2014/main" id="{07EBA208-EA19-4AB7-93BA-B1C848E21ADF}"/>
              </a:ext>
            </a:extLst>
          </p:cNvPr>
          <p:cNvSpPr>
            <a:spLocks noGrp="1"/>
          </p:cNvSpPr>
          <p:nvPr>
            <p:ph type="body" sz="quarter" idx="13"/>
          </p:nvPr>
        </p:nvSpPr>
        <p:spPr/>
        <p:txBody>
          <a:bodyPr/>
          <a:lstStyle/>
          <a:p>
            <a:r>
              <a:rPr lang="de-DE" dirty="0" err="1"/>
              <a:t>the</a:t>
            </a:r>
            <a:r>
              <a:rPr lang="de-DE" dirty="0"/>
              <a:t> Installation</a:t>
            </a:r>
          </a:p>
        </p:txBody>
      </p:sp>
      <p:sp>
        <p:nvSpPr>
          <p:cNvPr id="5" name="Inhaltsplatzhalter 4">
            <a:extLst>
              <a:ext uri="{FF2B5EF4-FFF2-40B4-BE49-F238E27FC236}">
                <a16:creationId xmlns:a16="http://schemas.microsoft.com/office/drawing/2014/main" id="{3259E7F9-6046-4676-9346-161A75C95BEB}"/>
              </a:ext>
            </a:extLst>
          </p:cNvPr>
          <p:cNvSpPr>
            <a:spLocks noGrp="1"/>
          </p:cNvSpPr>
          <p:nvPr>
            <p:ph sz="quarter" idx="14"/>
          </p:nvPr>
        </p:nvSpPr>
        <p:spPr>
          <a:xfrm>
            <a:off x="540406" y="2065338"/>
            <a:ext cx="3343065" cy="359999"/>
          </a:xfrm>
        </p:spPr>
        <p:txBody>
          <a:bodyPr/>
          <a:lstStyle/>
          <a:p>
            <a:pPr marL="0" indent="0">
              <a:buNone/>
            </a:pPr>
            <a:r>
              <a:rPr lang="en-US" dirty="0"/>
              <a:t>Prior to assembly, attention must be paid to the following:</a:t>
            </a:r>
            <a:r>
              <a:rPr lang="de-DE" dirty="0"/>
              <a:t>:</a:t>
            </a:r>
          </a:p>
          <a:p>
            <a:r>
              <a:rPr lang="en-US" dirty="0"/>
              <a:t>The cabinet must be aligned.</a:t>
            </a:r>
          </a:p>
          <a:p>
            <a:r>
              <a:rPr lang="en-US" dirty="0"/>
              <a:t>The cabinet must be secured to the wall.</a:t>
            </a:r>
          </a:p>
        </p:txBody>
      </p:sp>
      <p:pic>
        <p:nvPicPr>
          <p:cNvPr id="10" name="Inhaltsplatzhalter 9">
            <a:extLst>
              <a:ext uri="{FF2B5EF4-FFF2-40B4-BE49-F238E27FC236}">
                <a16:creationId xmlns:a16="http://schemas.microsoft.com/office/drawing/2014/main" id="{BB914FFC-0AC9-4E27-BAB3-D20D5E2214FF}"/>
              </a:ext>
            </a:extLst>
          </p:cNvPr>
          <p:cNvPicPr>
            <a:picLocks noGrp="1" noChangeAspect="1"/>
          </p:cNvPicPr>
          <p:nvPr>
            <p:ph sz="quarter" idx="15"/>
          </p:nvPr>
        </p:nvPicPr>
        <p:blipFill>
          <a:blip r:embed="rId2"/>
          <a:stretch>
            <a:fillRect/>
          </a:stretch>
        </p:blipFill>
        <p:spPr>
          <a:xfrm>
            <a:off x="4715591" y="2519332"/>
            <a:ext cx="6460410" cy="1819336"/>
          </a:xfrm>
        </p:spPr>
      </p:pic>
    </p:spTree>
    <p:extLst>
      <p:ext uri="{BB962C8B-B14F-4D97-AF65-F5344CB8AC3E}">
        <p14:creationId xmlns:p14="http://schemas.microsoft.com/office/powerpoint/2010/main" val="5114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E65BD-D351-479C-984E-6FEEEB6D959A}"/>
              </a:ext>
            </a:extLst>
          </p:cNvPr>
          <p:cNvSpPr>
            <a:spLocks noGrp="1"/>
          </p:cNvSpPr>
          <p:nvPr>
            <p:ph type="title"/>
          </p:nvPr>
        </p:nvSpPr>
        <p:spPr/>
        <p:txBody>
          <a:bodyPr/>
          <a:lstStyle/>
          <a:p>
            <a:pPr fontAlgn="base"/>
            <a:r>
              <a:rPr lang="en-US" dirty="0"/>
              <a:t>Assembly in 3 simple steps</a:t>
            </a:r>
          </a:p>
        </p:txBody>
      </p:sp>
      <p:sp>
        <p:nvSpPr>
          <p:cNvPr id="3" name="Foliennummernplatzhalter 2">
            <a:extLst>
              <a:ext uri="{FF2B5EF4-FFF2-40B4-BE49-F238E27FC236}">
                <a16:creationId xmlns:a16="http://schemas.microsoft.com/office/drawing/2014/main" id="{39842745-B8A0-43DA-A832-AC96349928B4}"/>
              </a:ext>
            </a:extLst>
          </p:cNvPr>
          <p:cNvSpPr>
            <a:spLocks noGrp="1"/>
          </p:cNvSpPr>
          <p:nvPr>
            <p:ph type="sldNum" sz="quarter" idx="11"/>
          </p:nvPr>
        </p:nvSpPr>
        <p:spPr/>
        <p:txBody>
          <a:bodyPr/>
          <a:lstStyle/>
          <a:p>
            <a:fld id="{02CEFE82-39F2-4F47-8A0C-D5AB3496FA5C}" type="slidenum">
              <a:rPr lang="de-DE" smtClean="0"/>
              <a:pPr/>
              <a:t>52</a:t>
            </a:fld>
            <a:endParaRPr lang="de-DE" dirty="0"/>
          </a:p>
        </p:txBody>
      </p:sp>
      <p:sp>
        <p:nvSpPr>
          <p:cNvPr id="4" name="Textplatzhalter 3">
            <a:extLst>
              <a:ext uri="{FF2B5EF4-FFF2-40B4-BE49-F238E27FC236}">
                <a16:creationId xmlns:a16="http://schemas.microsoft.com/office/drawing/2014/main" id="{0495E8A5-FBFF-402C-A821-E067C87D2586}"/>
              </a:ext>
            </a:extLst>
          </p:cNvPr>
          <p:cNvSpPr>
            <a:spLocks noGrp="1"/>
          </p:cNvSpPr>
          <p:nvPr>
            <p:ph type="body" sz="quarter" idx="13"/>
          </p:nvPr>
        </p:nvSpPr>
        <p:spPr/>
        <p:txBody>
          <a:bodyPr/>
          <a:lstStyle/>
          <a:p>
            <a:r>
              <a:rPr lang="de-DE"/>
              <a:t>the Installation</a:t>
            </a:r>
            <a:endParaRPr lang="de-DE" dirty="0"/>
          </a:p>
        </p:txBody>
      </p:sp>
      <p:sp>
        <p:nvSpPr>
          <p:cNvPr id="5" name="Inhaltsplatzhalter 4">
            <a:extLst>
              <a:ext uri="{FF2B5EF4-FFF2-40B4-BE49-F238E27FC236}">
                <a16:creationId xmlns:a16="http://schemas.microsoft.com/office/drawing/2014/main" id="{C0CCF67B-17A7-4EAF-B946-EA90D13CDD15}"/>
              </a:ext>
            </a:extLst>
          </p:cNvPr>
          <p:cNvSpPr>
            <a:spLocks noGrp="1"/>
          </p:cNvSpPr>
          <p:nvPr>
            <p:ph sz="quarter" idx="14"/>
          </p:nvPr>
        </p:nvSpPr>
        <p:spPr/>
        <p:txBody>
          <a:bodyPr/>
          <a:lstStyle/>
          <a:p>
            <a:pPr marL="342900" indent="-342900">
              <a:buFont typeface="+mj-lt"/>
              <a:buAutoNum type="arabicPeriod"/>
            </a:pPr>
            <a:r>
              <a:rPr lang="en-US" dirty="0"/>
              <a:t>Installation of the pull-out rails</a:t>
            </a:r>
          </a:p>
          <a:p>
            <a:pPr marL="342900" indent="-342900">
              <a:buFont typeface="+mj-lt"/>
              <a:buAutoNum type="arabicPeriod"/>
            </a:pPr>
            <a:r>
              <a:rPr lang="de-DE" dirty="0"/>
              <a:t>Installation </a:t>
            </a:r>
            <a:r>
              <a:rPr lang="de-DE" dirty="0" err="1"/>
              <a:t>of</a:t>
            </a:r>
            <a:r>
              <a:rPr lang="de-DE" dirty="0"/>
              <a:t> </a:t>
            </a:r>
            <a:r>
              <a:rPr lang="de-DE" dirty="0" err="1"/>
              <a:t>the</a:t>
            </a:r>
            <a:r>
              <a:rPr lang="de-DE" dirty="0"/>
              <a:t> </a:t>
            </a:r>
            <a:r>
              <a:rPr lang="de-DE" dirty="0" err="1"/>
              <a:t>fitting</a:t>
            </a:r>
            <a:endParaRPr lang="de-DE" dirty="0"/>
          </a:p>
          <a:p>
            <a:pPr marL="342900" indent="-342900">
              <a:buFont typeface="+mj-lt"/>
              <a:buAutoNum type="arabicPeriod"/>
            </a:pPr>
            <a:r>
              <a:rPr lang="de-DE" dirty="0" err="1"/>
              <a:t>Adding</a:t>
            </a:r>
            <a:r>
              <a:rPr lang="de-DE" dirty="0"/>
              <a:t> </a:t>
            </a:r>
            <a:r>
              <a:rPr lang="de-DE" dirty="0" err="1"/>
              <a:t>the</a:t>
            </a:r>
            <a:r>
              <a:rPr lang="de-DE" dirty="0"/>
              <a:t> front</a:t>
            </a:r>
          </a:p>
          <a:p>
            <a:pPr marL="0" indent="0">
              <a:buNone/>
            </a:pPr>
            <a:r>
              <a:rPr lang="en-US" dirty="0"/>
              <a:t>The detailed information can be found in the assembly instructions. The assembly instructions for all fitting variants can be found in the document directory.</a:t>
            </a:r>
          </a:p>
          <a:p>
            <a:pPr marL="0" indent="0">
              <a:buNone/>
            </a:pPr>
            <a:endParaRPr lang="en-US" dirty="0"/>
          </a:p>
          <a:p>
            <a:pPr marL="0" indent="0">
              <a:buNone/>
            </a:pPr>
            <a:br>
              <a:rPr lang="de-DE" dirty="0"/>
            </a:br>
            <a:endParaRPr lang="de-DE" dirty="0"/>
          </a:p>
        </p:txBody>
      </p:sp>
      <p:sp>
        <p:nvSpPr>
          <p:cNvPr id="12" name="Inhaltsplatzhalter 11">
            <a:extLst>
              <a:ext uri="{FF2B5EF4-FFF2-40B4-BE49-F238E27FC236}">
                <a16:creationId xmlns:a16="http://schemas.microsoft.com/office/drawing/2014/main" id="{4B437150-AD7B-4A49-991D-211C8A5D583A}"/>
              </a:ext>
            </a:extLst>
          </p:cNvPr>
          <p:cNvSpPr>
            <a:spLocks noGrp="1"/>
          </p:cNvSpPr>
          <p:nvPr>
            <p:ph sz="quarter" idx="15"/>
          </p:nvPr>
        </p:nvSpPr>
        <p:spPr/>
        <p:txBody>
          <a:bodyPr/>
          <a:lstStyle/>
          <a:p>
            <a:endParaRPr lang="de-DE"/>
          </a:p>
        </p:txBody>
      </p:sp>
      <p:pic>
        <p:nvPicPr>
          <p:cNvPr id="13" name="Grafik 12">
            <a:extLst>
              <a:ext uri="{FF2B5EF4-FFF2-40B4-BE49-F238E27FC236}">
                <a16:creationId xmlns:a16="http://schemas.microsoft.com/office/drawing/2014/main" id="{09AA89C7-5C07-4A42-B777-16AE6EC7BDF6}"/>
              </a:ext>
            </a:extLst>
          </p:cNvPr>
          <p:cNvPicPr>
            <a:picLocks noChangeAspect="1"/>
          </p:cNvPicPr>
          <p:nvPr/>
        </p:nvPicPr>
        <p:blipFill>
          <a:blip r:embed="rId2"/>
          <a:stretch>
            <a:fillRect/>
          </a:stretch>
        </p:blipFill>
        <p:spPr>
          <a:xfrm>
            <a:off x="6910753" y="955800"/>
            <a:ext cx="3871553" cy="5473575"/>
          </a:xfrm>
          <a:prstGeom prst="rect">
            <a:avLst/>
          </a:prstGeom>
        </p:spPr>
      </p:pic>
    </p:spTree>
    <p:extLst>
      <p:ext uri="{BB962C8B-B14F-4D97-AF65-F5344CB8AC3E}">
        <p14:creationId xmlns:p14="http://schemas.microsoft.com/office/powerpoint/2010/main" val="111714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FE50-41D3-414C-8747-3BDA2DFB876E}"/>
              </a:ext>
            </a:extLst>
          </p:cNvPr>
          <p:cNvSpPr>
            <a:spLocks noGrp="1"/>
          </p:cNvSpPr>
          <p:nvPr>
            <p:ph type="title"/>
          </p:nvPr>
        </p:nvSpPr>
        <p:spPr/>
        <p:txBody>
          <a:bodyPr/>
          <a:lstStyle/>
          <a:p>
            <a:pPr fontAlgn="base"/>
            <a:r>
              <a:rPr lang="en-US" dirty="0"/>
              <a:t>Assembly in 3 simple steps</a:t>
            </a:r>
            <a:endParaRPr lang="de-DE" dirty="0"/>
          </a:p>
        </p:txBody>
      </p:sp>
      <p:sp>
        <p:nvSpPr>
          <p:cNvPr id="3" name="Foliennummernplatzhalter 2">
            <a:extLst>
              <a:ext uri="{FF2B5EF4-FFF2-40B4-BE49-F238E27FC236}">
                <a16:creationId xmlns:a16="http://schemas.microsoft.com/office/drawing/2014/main" id="{62D4C5AB-23B1-42F9-8BC7-18FBE25D4CC9}"/>
              </a:ext>
            </a:extLst>
          </p:cNvPr>
          <p:cNvSpPr>
            <a:spLocks noGrp="1"/>
          </p:cNvSpPr>
          <p:nvPr>
            <p:ph type="sldNum" sz="quarter" idx="11"/>
          </p:nvPr>
        </p:nvSpPr>
        <p:spPr/>
        <p:txBody>
          <a:bodyPr/>
          <a:lstStyle/>
          <a:p>
            <a:fld id="{02CEFE82-39F2-4F47-8A0C-D5AB3496FA5C}" type="slidenum">
              <a:rPr lang="de-DE" smtClean="0"/>
              <a:pPr/>
              <a:t>53</a:t>
            </a:fld>
            <a:endParaRPr lang="de-DE" dirty="0"/>
          </a:p>
        </p:txBody>
      </p:sp>
      <p:sp>
        <p:nvSpPr>
          <p:cNvPr id="4" name="Textplatzhalter 3">
            <a:extLst>
              <a:ext uri="{FF2B5EF4-FFF2-40B4-BE49-F238E27FC236}">
                <a16:creationId xmlns:a16="http://schemas.microsoft.com/office/drawing/2014/main" id="{1550AD4A-7686-4DB3-AC51-F4041BD0F6CB}"/>
              </a:ext>
            </a:extLst>
          </p:cNvPr>
          <p:cNvSpPr>
            <a:spLocks noGrp="1"/>
          </p:cNvSpPr>
          <p:nvPr>
            <p:ph type="body" sz="quarter" idx="13"/>
          </p:nvPr>
        </p:nvSpPr>
        <p:spPr/>
        <p:txBody>
          <a:bodyPr/>
          <a:lstStyle/>
          <a:p>
            <a:r>
              <a:rPr lang="de-DE" dirty="0" err="1"/>
              <a:t>the</a:t>
            </a:r>
            <a:r>
              <a:rPr lang="de-DE" dirty="0"/>
              <a:t> Installation</a:t>
            </a:r>
          </a:p>
        </p:txBody>
      </p:sp>
      <p:sp>
        <p:nvSpPr>
          <p:cNvPr id="5" name="Inhaltsplatzhalter 4">
            <a:extLst>
              <a:ext uri="{FF2B5EF4-FFF2-40B4-BE49-F238E27FC236}">
                <a16:creationId xmlns:a16="http://schemas.microsoft.com/office/drawing/2014/main" id="{76D334C7-EDE2-40C3-B165-ABFFAFD918AC}"/>
              </a:ext>
            </a:extLst>
          </p:cNvPr>
          <p:cNvSpPr>
            <a:spLocks noGrp="1"/>
          </p:cNvSpPr>
          <p:nvPr>
            <p:ph sz="quarter" idx="14"/>
          </p:nvPr>
        </p:nvSpPr>
        <p:spPr>
          <a:xfrm>
            <a:off x="769552" y="4733924"/>
            <a:ext cx="3343065" cy="1977939"/>
          </a:xfrm>
        </p:spPr>
        <p:txBody>
          <a:bodyPr/>
          <a:lstStyle/>
          <a:p>
            <a:pPr marL="0" indent="0" fontAlgn="base">
              <a:buNone/>
            </a:pPr>
            <a:r>
              <a:rPr lang="en-US" dirty="0"/>
              <a:t>First mount the pull-out rails on the cabinet side.</a:t>
            </a:r>
          </a:p>
        </p:txBody>
      </p:sp>
      <p:sp>
        <p:nvSpPr>
          <p:cNvPr id="6" name="Inhaltsplatzhalter 5">
            <a:extLst>
              <a:ext uri="{FF2B5EF4-FFF2-40B4-BE49-F238E27FC236}">
                <a16:creationId xmlns:a16="http://schemas.microsoft.com/office/drawing/2014/main" id="{8D47C2EB-E2B2-40E1-87E2-0B01131B867C}"/>
              </a:ext>
            </a:extLst>
          </p:cNvPr>
          <p:cNvSpPr>
            <a:spLocks noGrp="1"/>
          </p:cNvSpPr>
          <p:nvPr>
            <p:ph sz="quarter" idx="15"/>
          </p:nvPr>
        </p:nvSpPr>
        <p:spPr>
          <a:xfrm>
            <a:off x="4568233" y="4728208"/>
            <a:ext cx="2700000" cy="1536247"/>
          </a:xfrm>
        </p:spPr>
        <p:txBody>
          <a:bodyPr/>
          <a:lstStyle/>
          <a:p>
            <a:pPr marL="0" indent="0" fontAlgn="base">
              <a:buNone/>
            </a:pPr>
            <a:r>
              <a:rPr lang="en-US" dirty="0"/>
              <a:t>With the </a:t>
            </a:r>
            <a:r>
              <a:rPr lang="en-US" dirty="0" err="1"/>
              <a:t>Clickfixx</a:t>
            </a:r>
            <a:r>
              <a:rPr lang="en-US" dirty="0"/>
              <a:t> system, the fitting can simply be snapped onto the pull-out rails.</a:t>
            </a:r>
          </a:p>
        </p:txBody>
      </p:sp>
      <p:sp>
        <p:nvSpPr>
          <p:cNvPr id="7" name="Inhaltsplatzhalter 6">
            <a:extLst>
              <a:ext uri="{FF2B5EF4-FFF2-40B4-BE49-F238E27FC236}">
                <a16:creationId xmlns:a16="http://schemas.microsoft.com/office/drawing/2014/main" id="{A05089A5-6D8B-471F-BD8C-F5342FBD1A2D}"/>
              </a:ext>
            </a:extLst>
          </p:cNvPr>
          <p:cNvSpPr>
            <a:spLocks noGrp="1"/>
          </p:cNvSpPr>
          <p:nvPr>
            <p:ph sz="quarter" idx="16"/>
          </p:nvPr>
        </p:nvSpPr>
        <p:spPr>
          <a:xfrm>
            <a:off x="8330416" y="4733924"/>
            <a:ext cx="2700000" cy="1291413"/>
          </a:xfrm>
        </p:spPr>
        <p:txBody>
          <a:bodyPr/>
          <a:lstStyle/>
          <a:p>
            <a:pPr marL="0" indent="0" fontAlgn="base">
              <a:buNone/>
            </a:pPr>
            <a:r>
              <a:rPr lang="en-US" dirty="0"/>
              <a:t>First mount the front bracket, then the front can simply be snapped onto the fitting using the </a:t>
            </a:r>
            <a:r>
              <a:rPr lang="en-US" dirty="0" err="1"/>
              <a:t>Clickfixx</a:t>
            </a:r>
            <a:r>
              <a:rPr lang="en-US" dirty="0"/>
              <a:t> system.</a:t>
            </a:r>
          </a:p>
        </p:txBody>
      </p:sp>
      <p:pic>
        <p:nvPicPr>
          <p:cNvPr id="8" name="Grafik 7">
            <a:extLst>
              <a:ext uri="{FF2B5EF4-FFF2-40B4-BE49-F238E27FC236}">
                <a16:creationId xmlns:a16="http://schemas.microsoft.com/office/drawing/2014/main" id="{B075A139-F103-4783-ADA7-DB03EC7E57DC}"/>
              </a:ext>
            </a:extLst>
          </p:cNvPr>
          <p:cNvPicPr>
            <a:picLocks noChangeAspect="1"/>
          </p:cNvPicPr>
          <p:nvPr/>
        </p:nvPicPr>
        <p:blipFill>
          <a:blip r:embed="rId2"/>
          <a:stretch>
            <a:fillRect/>
          </a:stretch>
        </p:blipFill>
        <p:spPr>
          <a:xfrm>
            <a:off x="413386" y="2089152"/>
            <a:ext cx="4055395" cy="2520000"/>
          </a:xfrm>
          <a:prstGeom prst="rect">
            <a:avLst/>
          </a:prstGeom>
          <a:ln>
            <a:solidFill>
              <a:schemeClr val="accent1"/>
            </a:solidFill>
          </a:ln>
        </p:spPr>
      </p:pic>
      <p:pic>
        <p:nvPicPr>
          <p:cNvPr id="10" name="Grafik 9">
            <a:extLst>
              <a:ext uri="{FF2B5EF4-FFF2-40B4-BE49-F238E27FC236}">
                <a16:creationId xmlns:a16="http://schemas.microsoft.com/office/drawing/2014/main" id="{3B6AF982-993D-4D77-8A92-ADCD91F39E50}"/>
              </a:ext>
            </a:extLst>
          </p:cNvPr>
          <p:cNvPicPr>
            <a:picLocks noChangeAspect="1"/>
          </p:cNvPicPr>
          <p:nvPr/>
        </p:nvPicPr>
        <p:blipFill>
          <a:blip r:embed="rId3"/>
          <a:stretch>
            <a:fillRect/>
          </a:stretch>
        </p:blipFill>
        <p:spPr>
          <a:xfrm>
            <a:off x="4809526" y="2089152"/>
            <a:ext cx="2217410" cy="2520000"/>
          </a:xfrm>
          <a:prstGeom prst="rect">
            <a:avLst/>
          </a:prstGeom>
          <a:ln>
            <a:solidFill>
              <a:schemeClr val="accent1"/>
            </a:solidFill>
          </a:ln>
        </p:spPr>
      </p:pic>
      <p:grpSp>
        <p:nvGrpSpPr>
          <p:cNvPr id="16" name="Gruppieren 15">
            <a:extLst>
              <a:ext uri="{FF2B5EF4-FFF2-40B4-BE49-F238E27FC236}">
                <a16:creationId xmlns:a16="http://schemas.microsoft.com/office/drawing/2014/main" id="{B4C35859-DEEC-4BB3-B302-12279DC3593B}"/>
              </a:ext>
            </a:extLst>
          </p:cNvPr>
          <p:cNvGrpSpPr>
            <a:grpSpLocks noChangeAspect="1"/>
          </p:cNvGrpSpPr>
          <p:nvPr/>
        </p:nvGrpSpPr>
        <p:grpSpPr>
          <a:xfrm>
            <a:off x="7721629" y="2089152"/>
            <a:ext cx="3921220" cy="2520000"/>
            <a:chOff x="7741941" y="3518446"/>
            <a:chExt cx="3921220" cy="2520000"/>
          </a:xfrm>
        </p:grpSpPr>
        <p:pic>
          <p:nvPicPr>
            <p:cNvPr id="12" name="Grafik 11">
              <a:extLst>
                <a:ext uri="{FF2B5EF4-FFF2-40B4-BE49-F238E27FC236}">
                  <a16:creationId xmlns:a16="http://schemas.microsoft.com/office/drawing/2014/main" id="{FB580724-D738-4E92-891A-A600407F09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67998" y="3518446"/>
              <a:ext cx="2995163" cy="2520000"/>
            </a:xfrm>
            <a:prstGeom prst="rect">
              <a:avLst/>
            </a:prstGeom>
            <a:ln>
              <a:solidFill>
                <a:schemeClr val="accent1"/>
              </a:solidFill>
            </a:ln>
          </p:spPr>
        </p:pic>
        <p:pic>
          <p:nvPicPr>
            <p:cNvPr id="15" name="Grafik 14">
              <a:extLst>
                <a:ext uri="{FF2B5EF4-FFF2-40B4-BE49-F238E27FC236}">
                  <a16:creationId xmlns:a16="http://schemas.microsoft.com/office/drawing/2014/main" id="{DE3FCB53-6B7E-4B94-A788-8B40FD820D0D}"/>
                </a:ext>
              </a:extLst>
            </p:cNvPr>
            <p:cNvPicPr>
              <a:picLocks noChangeAspect="1"/>
            </p:cNvPicPr>
            <p:nvPr/>
          </p:nvPicPr>
          <p:blipFill>
            <a:blip r:embed="rId5"/>
            <a:stretch>
              <a:fillRect/>
            </a:stretch>
          </p:blipFill>
          <p:spPr>
            <a:xfrm>
              <a:off x="7741941" y="3518446"/>
              <a:ext cx="926057" cy="2520000"/>
            </a:xfrm>
            <a:prstGeom prst="rect">
              <a:avLst/>
            </a:prstGeom>
            <a:ln>
              <a:solidFill>
                <a:schemeClr val="accent1"/>
              </a:solidFill>
            </a:ln>
          </p:spPr>
        </p:pic>
      </p:grpSp>
      <p:sp>
        <p:nvSpPr>
          <p:cNvPr id="19" name="Inhaltsplatzhalter 4">
            <a:extLst>
              <a:ext uri="{FF2B5EF4-FFF2-40B4-BE49-F238E27FC236}">
                <a16:creationId xmlns:a16="http://schemas.microsoft.com/office/drawing/2014/main" id="{BA18B7A4-8794-4CE1-91CB-E9A0D699B666}"/>
              </a:ext>
            </a:extLst>
          </p:cNvPr>
          <p:cNvSpPr txBox="1">
            <a:spLocks/>
          </p:cNvSpPr>
          <p:nvPr/>
        </p:nvSpPr>
        <p:spPr bwMode="gray">
          <a:xfrm>
            <a:off x="418469" y="2089152"/>
            <a:ext cx="243874" cy="308479"/>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lgn="ctr" fontAlgn="base">
              <a:buFont typeface="Arial" panose="020B0604020202020204" pitchFamily="34" charset="0"/>
              <a:buNone/>
            </a:pPr>
            <a:r>
              <a:rPr lang="de-DE" dirty="0"/>
              <a:t>1.</a:t>
            </a:r>
          </a:p>
        </p:txBody>
      </p:sp>
      <p:sp>
        <p:nvSpPr>
          <p:cNvPr id="21" name="Inhaltsplatzhalter 4">
            <a:extLst>
              <a:ext uri="{FF2B5EF4-FFF2-40B4-BE49-F238E27FC236}">
                <a16:creationId xmlns:a16="http://schemas.microsoft.com/office/drawing/2014/main" id="{D1D7CFFF-58BD-4646-8866-BAE7D5F82CE1}"/>
              </a:ext>
            </a:extLst>
          </p:cNvPr>
          <p:cNvSpPr txBox="1">
            <a:spLocks/>
          </p:cNvSpPr>
          <p:nvPr/>
        </p:nvSpPr>
        <p:spPr bwMode="gray">
          <a:xfrm>
            <a:off x="4809526" y="2089151"/>
            <a:ext cx="243874" cy="308479"/>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lgn="ctr" fontAlgn="base">
              <a:buFont typeface="Arial" panose="020B0604020202020204" pitchFamily="34" charset="0"/>
              <a:buNone/>
            </a:pPr>
            <a:r>
              <a:rPr lang="de-DE" dirty="0"/>
              <a:t>2.</a:t>
            </a:r>
          </a:p>
        </p:txBody>
      </p:sp>
      <p:sp>
        <p:nvSpPr>
          <p:cNvPr id="24" name="Inhaltsplatzhalter 4">
            <a:extLst>
              <a:ext uri="{FF2B5EF4-FFF2-40B4-BE49-F238E27FC236}">
                <a16:creationId xmlns:a16="http://schemas.microsoft.com/office/drawing/2014/main" id="{124DC03C-6E44-4F22-BAF8-0F5030AB4D9B}"/>
              </a:ext>
            </a:extLst>
          </p:cNvPr>
          <p:cNvSpPr txBox="1">
            <a:spLocks/>
          </p:cNvSpPr>
          <p:nvPr/>
        </p:nvSpPr>
        <p:spPr bwMode="gray">
          <a:xfrm>
            <a:off x="7709119" y="2089152"/>
            <a:ext cx="243874" cy="308479"/>
          </a:xfrm>
          <a:prstGeom prst="rect">
            <a:avLst/>
          </a:prstGeom>
        </p:spPr>
        <p:txBody>
          <a:bodyPr vert="horz" lIns="0" tIns="0" rIns="0" bIns="0" rtlCol="0">
            <a:noAutofit/>
          </a:bodyPr>
          <a:lstStyle>
            <a:lvl1pPr marL="270000" indent="-270000" algn="l" defTabSz="914400" rtl="0" eaLnBrk="1" latinLnBrk="0" hangingPunct="1">
              <a:lnSpc>
                <a:spcPct val="11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4pPr>
            <a:lvl5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5pPr>
            <a:lvl6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6pPr>
            <a:lvl7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7pPr>
            <a:lvl8pPr marL="1350000" indent="-270000" algn="l" defTabSz="914400" rtl="0" eaLnBrk="1" latinLnBrk="0" hangingPunct="1">
              <a:lnSpc>
                <a:spcPct val="110000"/>
              </a:lnSpc>
              <a:spcBef>
                <a:spcPts val="0"/>
              </a:spcBef>
              <a:spcAft>
                <a:spcPts val="1000"/>
              </a:spcAft>
              <a:buClr>
                <a:schemeClr val="tx2"/>
              </a:buClr>
              <a:buFont typeface="Symbol" panose="05050102010706020507" pitchFamily="18" charset="2"/>
              <a:buChar char="-"/>
              <a:defRPr sz="140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1000"/>
              </a:spcAft>
              <a:buFont typeface="Arial" panose="020B0604020202020204" pitchFamily="34" charset="0"/>
              <a:buNone/>
              <a:defRPr sz="1800" b="1" kern="1200">
                <a:solidFill>
                  <a:schemeClr val="accent1"/>
                </a:solidFill>
                <a:latin typeface="+mn-lt"/>
                <a:ea typeface="+mn-ea"/>
                <a:cs typeface="+mn-cs"/>
              </a:defRPr>
            </a:lvl9pPr>
          </a:lstStyle>
          <a:p>
            <a:pPr marL="0" indent="0" algn="ctr" fontAlgn="base">
              <a:buFont typeface="Arial" panose="020B0604020202020204" pitchFamily="34" charset="0"/>
              <a:buNone/>
            </a:pPr>
            <a:r>
              <a:rPr lang="de-DE" dirty="0"/>
              <a:t>3.</a:t>
            </a:r>
          </a:p>
        </p:txBody>
      </p:sp>
    </p:spTree>
    <p:extLst>
      <p:ext uri="{BB962C8B-B14F-4D97-AF65-F5344CB8AC3E}">
        <p14:creationId xmlns:p14="http://schemas.microsoft.com/office/powerpoint/2010/main" val="30793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0A2E4-0116-400D-B0DE-F9E39FA466C1}"/>
              </a:ext>
            </a:extLst>
          </p:cNvPr>
          <p:cNvSpPr>
            <a:spLocks noGrp="1"/>
          </p:cNvSpPr>
          <p:nvPr>
            <p:ph type="title"/>
          </p:nvPr>
        </p:nvSpPr>
        <p:spPr/>
        <p:txBody>
          <a:bodyPr/>
          <a:lstStyle/>
          <a:p>
            <a:r>
              <a:rPr lang="de-DE" dirty="0"/>
              <a:t>Adjustment</a:t>
            </a:r>
          </a:p>
        </p:txBody>
      </p:sp>
      <p:sp>
        <p:nvSpPr>
          <p:cNvPr id="3" name="Foliennummernplatzhalter 2">
            <a:extLst>
              <a:ext uri="{FF2B5EF4-FFF2-40B4-BE49-F238E27FC236}">
                <a16:creationId xmlns:a16="http://schemas.microsoft.com/office/drawing/2014/main" id="{3B6BC419-22E6-48A8-9A2C-CE288B494CA0}"/>
              </a:ext>
            </a:extLst>
          </p:cNvPr>
          <p:cNvSpPr>
            <a:spLocks noGrp="1"/>
          </p:cNvSpPr>
          <p:nvPr>
            <p:ph type="sldNum" sz="quarter" idx="11"/>
          </p:nvPr>
        </p:nvSpPr>
        <p:spPr/>
        <p:txBody>
          <a:bodyPr/>
          <a:lstStyle/>
          <a:p>
            <a:fld id="{02CEFE82-39F2-4F47-8A0C-D5AB3496FA5C}" type="slidenum">
              <a:rPr lang="de-DE" smtClean="0"/>
              <a:pPr/>
              <a:t>54</a:t>
            </a:fld>
            <a:endParaRPr lang="de-DE" dirty="0"/>
          </a:p>
        </p:txBody>
      </p:sp>
      <p:sp>
        <p:nvSpPr>
          <p:cNvPr id="4" name="Textplatzhalter 3">
            <a:extLst>
              <a:ext uri="{FF2B5EF4-FFF2-40B4-BE49-F238E27FC236}">
                <a16:creationId xmlns:a16="http://schemas.microsoft.com/office/drawing/2014/main" id="{C398B43E-80C8-40A3-9E1B-E59449274BB5}"/>
              </a:ext>
            </a:extLst>
          </p:cNvPr>
          <p:cNvSpPr>
            <a:spLocks noGrp="1"/>
          </p:cNvSpPr>
          <p:nvPr>
            <p:ph type="body" sz="quarter" idx="13"/>
          </p:nvPr>
        </p:nvSpPr>
        <p:spPr/>
        <p:txBody>
          <a:bodyPr/>
          <a:lstStyle/>
          <a:p>
            <a:r>
              <a:rPr lang="de-DE"/>
              <a:t>the Installation</a:t>
            </a:r>
            <a:endParaRPr lang="de-DE" dirty="0"/>
          </a:p>
        </p:txBody>
      </p:sp>
      <p:sp>
        <p:nvSpPr>
          <p:cNvPr id="5" name="Inhaltsplatzhalter 4">
            <a:extLst>
              <a:ext uri="{FF2B5EF4-FFF2-40B4-BE49-F238E27FC236}">
                <a16:creationId xmlns:a16="http://schemas.microsoft.com/office/drawing/2014/main" id="{85AB24D3-0D28-4068-8D80-D45C85992633}"/>
              </a:ext>
            </a:extLst>
          </p:cNvPr>
          <p:cNvSpPr>
            <a:spLocks noGrp="1"/>
          </p:cNvSpPr>
          <p:nvPr>
            <p:ph sz="quarter" idx="14"/>
          </p:nvPr>
        </p:nvSpPr>
        <p:spPr/>
        <p:txBody>
          <a:bodyPr/>
          <a:lstStyle/>
          <a:p>
            <a:r>
              <a:rPr lang="en-US" dirty="0"/>
              <a:t>Only the front has to be adjusted!</a:t>
            </a:r>
          </a:p>
          <a:p>
            <a:r>
              <a:rPr lang="en-US" dirty="0"/>
              <a:t>The 3D-X technology makes the adjustment quick and easy using the </a:t>
            </a:r>
            <a:r>
              <a:rPr lang="en-US" dirty="0">
                <a:solidFill>
                  <a:srgbClr val="00B050"/>
                </a:solidFill>
              </a:rPr>
              <a:t>green</a:t>
            </a:r>
            <a:r>
              <a:rPr lang="en-US" dirty="0"/>
              <a:t> setting wheels!</a:t>
            </a:r>
          </a:p>
        </p:txBody>
      </p:sp>
      <p:sp>
        <p:nvSpPr>
          <p:cNvPr id="6" name="Inhaltsplatzhalter 5">
            <a:extLst>
              <a:ext uri="{FF2B5EF4-FFF2-40B4-BE49-F238E27FC236}">
                <a16:creationId xmlns:a16="http://schemas.microsoft.com/office/drawing/2014/main" id="{C96C93EF-7B82-4B12-BF95-E872029F5C5C}"/>
              </a:ext>
            </a:extLst>
          </p:cNvPr>
          <p:cNvSpPr>
            <a:spLocks noGrp="1"/>
          </p:cNvSpPr>
          <p:nvPr>
            <p:ph sz="quarter" idx="15"/>
          </p:nvPr>
        </p:nvSpPr>
        <p:spPr/>
        <p:txBody>
          <a:bodyPr/>
          <a:lstStyle/>
          <a:p>
            <a:r>
              <a:rPr lang="en-US" dirty="0"/>
              <a:t>The adjustment can also be done “blind”!</a:t>
            </a:r>
          </a:p>
        </p:txBody>
      </p:sp>
      <p:pic>
        <p:nvPicPr>
          <p:cNvPr id="9" name="Inhaltsplatzhalter 8">
            <a:extLst>
              <a:ext uri="{FF2B5EF4-FFF2-40B4-BE49-F238E27FC236}">
                <a16:creationId xmlns:a16="http://schemas.microsoft.com/office/drawing/2014/main" id="{334CC1DD-FD74-4778-86F5-394701D4F643}"/>
              </a:ext>
            </a:extLst>
          </p:cNvPr>
          <p:cNvPicPr>
            <a:picLocks noGrp="1" noChangeAspect="1"/>
          </p:cNvPicPr>
          <p:nvPr>
            <p:ph sz="quarter" idx="16"/>
          </p:nvPr>
        </p:nvPicPr>
        <p:blipFill>
          <a:blip r:embed="rId2"/>
          <a:stretch>
            <a:fillRect/>
          </a:stretch>
        </p:blipFill>
        <p:spPr>
          <a:xfrm>
            <a:off x="4423471" y="2842828"/>
            <a:ext cx="3343275" cy="3417985"/>
          </a:xfrm>
        </p:spPr>
      </p:pic>
      <p:pic>
        <p:nvPicPr>
          <p:cNvPr id="11" name="Grafik 10">
            <a:extLst>
              <a:ext uri="{FF2B5EF4-FFF2-40B4-BE49-F238E27FC236}">
                <a16:creationId xmlns:a16="http://schemas.microsoft.com/office/drawing/2014/main" id="{EB8D22AA-B9E5-4C60-8842-35C962237632}"/>
              </a:ext>
            </a:extLst>
          </p:cNvPr>
          <p:cNvPicPr>
            <a:picLocks noChangeAspect="1"/>
          </p:cNvPicPr>
          <p:nvPr/>
        </p:nvPicPr>
        <p:blipFill>
          <a:blip r:embed="rId3"/>
          <a:stretch>
            <a:fillRect/>
          </a:stretch>
        </p:blipFill>
        <p:spPr>
          <a:xfrm>
            <a:off x="8772857" y="1940603"/>
            <a:ext cx="2495550" cy="2324100"/>
          </a:xfrm>
          <a:prstGeom prst="rect">
            <a:avLst/>
          </a:prstGeom>
        </p:spPr>
      </p:pic>
    </p:spTree>
    <p:extLst>
      <p:ext uri="{BB962C8B-B14F-4D97-AF65-F5344CB8AC3E}">
        <p14:creationId xmlns:p14="http://schemas.microsoft.com/office/powerpoint/2010/main" val="286558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EC42EDC-3053-4AA4-B174-398570E513B6}"/>
              </a:ext>
            </a:extLst>
          </p:cNvPr>
          <p:cNvSpPr>
            <a:spLocks noGrp="1"/>
          </p:cNvSpPr>
          <p:nvPr>
            <p:ph type="body" sz="quarter" idx="16"/>
          </p:nvPr>
        </p:nvSpPr>
        <p:spPr/>
        <p:txBody>
          <a:bodyPr/>
          <a:lstStyle/>
          <a:p>
            <a:r>
              <a:rPr lang="de-DE" dirty="0" err="1"/>
              <a:t>the</a:t>
            </a:r>
            <a:r>
              <a:rPr lang="de-DE" dirty="0"/>
              <a:t> </a:t>
            </a:r>
            <a:r>
              <a:rPr lang="de-DE" dirty="0" err="1"/>
              <a:t>Mounting</a:t>
            </a:r>
            <a:r>
              <a:rPr lang="de-DE" dirty="0"/>
              <a:t> </a:t>
            </a:r>
            <a:r>
              <a:rPr lang="de-DE" dirty="0" err="1"/>
              <a:t>aids</a:t>
            </a:r>
            <a:endParaRPr lang="de-DE" dirty="0"/>
          </a:p>
        </p:txBody>
      </p:sp>
      <p:sp>
        <p:nvSpPr>
          <p:cNvPr id="3" name="Textplatzhalter 2">
            <a:extLst>
              <a:ext uri="{FF2B5EF4-FFF2-40B4-BE49-F238E27FC236}">
                <a16:creationId xmlns:a16="http://schemas.microsoft.com/office/drawing/2014/main" id="{1DBB1771-E12F-450D-BAE3-FB2DEF60F494}"/>
              </a:ext>
            </a:extLst>
          </p:cNvPr>
          <p:cNvSpPr>
            <a:spLocks noGrp="1"/>
          </p:cNvSpPr>
          <p:nvPr>
            <p:ph type="body" sz="quarter" idx="19"/>
          </p:nvPr>
        </p:nvSpPr>
        <p:spPr/>
        <p:txBody>
          <a:bodyPr/>
          <a:lstStyle/>
          <a:p>
            <a:endParaRPr lang="de-DE"/>
          </a:p>
        </p:txBody>
      </p:sp>
      <p:sp>
        <p:nvSpPr>
          <p:cNvPr id="4" name="Textplatzhalter 3">
            <a:extLst>
              <a:ext uri="{FF2B5EF4-FFF2-40B4-BE49-F238E27FC236}">
                <a16:creationId xmlns:a16="http://schemas.microsoft.com/office/drawing/2014/main" id="{E3081624-6C01-4F62-90F3-9ACEEDCEE626}"/>
              </a:ext>
            </a:extLst>
          </p:cNvPr>
          <p:cNvSpPr>
            <a:spLocks noGrp="1"/>
          </p:cNvSpPr>
          <p:nvPr>
            <p:ph type="body" sz="quarter" idx="24"/>
          </p:nvPr>
        </p:nvSpPr>
        <p:spPr/>
        <p:txBody>
          <a:bodyPr/>
          <a:lstStyle/>
          <a:p>
            <a:r>
              <a:rPr lang="de-DE" dirty="0"/>
              <a:t>03</a:t>
            </a:r>
          </a:p>
        </p:txBody>
      </p:sp>
      <p:sp>
        <p:nvSpPr>
          <p:cNvPr id="5" name="Textplatzhalter 4">
            <a:extLst>
              <a:ext uri="{FF2B5EF4-FFF2-40B4-BE49-F238E27FC236}">
                <a16:creationId xmlns:a16="http://schemas.microsoft.com/office/drawing/2014/main" id="{6C00AFFE-C539-416F-9EC3-78A29C7E59FA}"/>
              </a:ext>
            </a:extLst>
          </p:cNvPr>
          <p:cNvSpPr>
            <a:spLocks noGrp="1"/>
          </p:cNvSpPr>
          <p:nvPr>
            <p:ph type="body" sz="quarter" idx="25"/>
          </p:nvPr>
        </p:nvSpPr>
        <p:spPr/>
        <p:txBody>
          <a:bodyPr/>
          <a:lstStyle/>
          <a:p>
            <a:r>
              <a:rPr lang="de-DE" dirty="0"/>
              <a:t>03</a:t>
            </a:r>
          </a:p>
        </p:txBody>
      </p:sp>
    </p:spTree>
    <p:extLst>
      <p:ext uri="{BB962C8B-B14F-4D97-AF65-F5344CB8AC3E}">
        <p14:creationId xmlns:p14="http://schemas.microsoft.com/office/powerpoint/2010/main" val="10068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F1282-AD7D-4595-9573-CEE083F9FC8C}"/>
              </a:ext>
            </a:extLst>
          </p:cNvPr>
          <p:cNvSpPr>
            <a:spLocks noGrp="1"/>
          </p:cNvSpPr>
          <p:nvPr>
            <p:ph type="title"/>
          </p:nvPr>
        </p:nvSpPr>
        <p:spPr/>
        <p:txBody>
          <a:bodyPr/>
          <a:lstStyle/>
          <a:p>
            <a:r>
              <a:rPr lang="de-DE" dirty="0"/>
              <a:t>Template</a:t>
            </a:r>
          </a:p>
        </p:txBody>
      </p:sp>
      <p:sp>
        <p:nvSpPr>
          <p:cNvPr id="3" name="Foliennummernplatzhalter 2">
            <a:extLst>
              <a:ext uri="{FF2B5EF4-FFF2-40B4-BE49-F238E27FC236}">
                <a16:creationId xmlns:a16="http://schemas.microsoft.com/office/drawing/2014/main" id="{D676D42D-03B9-4A1B-8B4C-E5E972381BC8}"/>
              </a:ext>
            </a:extLst>
          </p:cNvPr>
          <p:cNvSpPr>
            <a:spLocks noGrp="1"/>
          </p:cNvSpPr>
          <p:nvPr>
            <p:ph type="sldNum" sz="quarter" idx="11"/>
          </p:nvPr>
        </p:nvSpPr>
        <p:spPr/>
        <p:txBody>
          <a:bodyPr/>
          <a:lstStyle/>
          <a:p>
            <a:fld id="{02CEFE82-39F2-4F47-8A0C-D5AB3496FA5C}" type="slidenum">
              <a:rPr lang="de-DE" smtClean="0"/>
              <a:pPr/>
              <a:t>56</a:t>
            </a:fld>
            <a:endParaRPr lang="de-DE" dirty="0"/>
          </a:p>
        </p:txBody>
      </p:sp>
      <p:sp>
        <p:nvSpPr>
          <p:cNvPr id="4" name="Textplatzhalter 3">
            <a:extLst>
              <a:ext uri="{FF2B5EF4-FFF2-40B4-BE49-F238E27FC236}">
                <a16:creationId xmlns:a16="http://schemas.microsoft.com/office/drawing/2014/main" id="{4A353461-30DA-4D03-B46C-A3AC089E977D}"/>
              </a:ext>
            </a:extLst>
          </p:cNvPr>
          <p:cNvSpPr>
            <a:spLocks noGrp="1"/>
          </p:cNvSpPr>
          <p:nvPr>
            <p:ph type="body" sz="quarter" idx="13"/>
          </p:nvPr>
        </p:nvSpPr>
        <p:spPr/>
        <p:txBody>
          <a:bodyPr/>
          <a:lstStyle/>
          <a:p>
            <a:r>
              <a:rPr lang="de-DE" dirty="0" err="1"/>
              <a:t>the</a:t>
            </a:r>
            <a:r>
              <a:rPr lang="de-DE" dirty="0"/>
              <a:t> </a:t>
            </a:r>
            <a:r>
              <a:rPr lang="de-DE" dirty="0" err="1"/>
              <a:t>Mounting</a:t>
            </a:r>
            <a:r>
              <a:rPr lang="de-DE" dirty="0"/>
              <a:t> </a:t>
            </a:r>
            <a:r>
              <a:rPr lang="de-DE" dirty="0" err="1"/>
              <a:t>aids</a:t>
            </a:r>
            <a:endParaRPr lang="de-DE" dirty="0"/>
          </a:p>
        </p:txBody>
      </p:sp>
      <p:sp>
        <p:nvSpPr>
          <p:cNvPr id="5" name="Inhaltsplatzhalter 4">
            <a:extLst>
              <a:ext uri="{FF2B5EF4-FFF2-40B4-BE49-F238E27FC236}">
                <a16:creationId xmlns:a16="http://schemas.microsoft.com/office/drawing/2014/main" id="{2DF50C2A-BDBF-42B9-8D2A-269968B031F2}"/>
              </a:ext>
            </a:extLst>
          </p:cNvPr>
          <p:cNvSpPr>
            <a:spLocks noGrp="1"/>
          </p:cNvSpPr>
          <p:nvPr>
            <p:ph sz="quarter" idx="14"/>
          </p:nvPr>
        </p:nvSpPr>
        <p:spPr/>
        <p:txBody>
          <a:bodyPr/>
          <a:lstStyle/>
          <a:p>
            <a:pPr fontAlgn="base"/>
            <a:r>
              <a:rPr lang="en-US" dirty="0"/>
              <a:t>Marking templates can be added to the packaging on request and in sufficient quantities, e.g. for DIY stores.</a:t>
            </a:r>
          </a:p>
          <a:p>
            <a:pPr fontAlgn="base"/>
            <a:r>
              <a:rPr lang="en-US" dirty="0"/>
              <a:t>However, these must be developed for the new rails from 2024. </a:t>
            </a:r>
          </a:p>
          <a:p>
            <a:pPr fontAlgn="base"/>
            <a:r>
              <a:rPr lang="en-US" dirty="0"/>
              <a:t>Old templates cannot be used.</a:t>
            </a:r>
          </a:p>
        </p:txBody>
      </p:sp>
    </p:spTree>
    <p:extLst>
      <p:ext uri="{BB962C8B-B14F-4D97-AF65-F5344CB8AC3E}">
        <p14:creationId xmlns:p14="http://schemas.microsoft.com/office/powerpoint/2010/main" val="158447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0671C8B-E2A7-4E32-80D5-7DA25130CBF9}"/>
              </a:ext>
            </a:extLst>
          </p:cNvPr>
          <p:cNvSpPr>
            <a:spLocks noGrp="1"/>
          </p:cNvSpPr>
          <p:nvPr>
            <p:ph type="body" sz="quarter" idx="18"/>
          </p:nvPr>
        </p:nvSpPr>
        <p:spPr/>
        <p:txBody>
          <a:bodyPr/>
          <a:lstStyle/>
          <a:p>
            <a:r>
              <a:rPr lang="de-DE" dirty="0"/>
              <a:t>Key </a:t>
            </a:r>
            <a:r>
              <a:rPr lang="de-DE" dirty="0" err="1"/>
              <a:t>arguments</a:t>
            </a:r>
            <a:endParaRPr lang="de-DE" dirty="0"/>
          </a:p>
        </p:txBody>
      </p:sp>
      <p:sp>
        <p:nvSpPr>
          <p:cNvPr id="5" name="Textplatzhalter 4">
            <a:extLst>
              <a:ext uri="{FF2B5EF4-FFF2-40B4-BE49-F238E27FC236}">
                <a16:creationId xmlns:a16="http://schemas.microsoft.com/office/drawing/2014/main" id="{D5F6BE3E-730E-4BCD-99BB-90800A247024}"/>
              </a:ext>
            </a:extLst>
          </p:cNvPr>
          <p:cNvSpPr>
            <a:spLocks noGrp="1"/>
          </p:cNvSpPr>
          <p:nvPr>
            <p:ph type="body" sz="quarter" idx="19"/>
          </p:nvPr>
        </p:nvSpPr>
        <p:spPr/>
        <p:txBody>
          <a:bodyPr/>
          <a:lstStyle/>
          <a:p>
            <a:endParaRPr lang="de-DE"/>
          </a:p>
        </p:txBody>
      </p:sp>
    </p:spTree>
    <p:extLst>
      <p:ext uri="{BB962C8B-B14F-4D97-AF65-F5344CB8AC3E}">
        <p14:creationId xmlns:p14="http://schemas.microsoft.com/office/powerpoint/2010/main" val="1419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E90552BB-F63F-436D-BD0D-465D6DB592F5}"/>
              </a:ext>
            </a:extLst>
          </p:cNvPr>
          <p:cNvSpPr>
            <a:spLocks noGrp="1"/>
          </p:cNvSpPr>
          <p:nvPr>
            <p:ph type="title"/>
          </p:nvPr>
        </p:nvSpPr>
        <p:spPr/>
        <p:txBody>
          <a:bodyPr/>
          <a:lstStyle/>
          <a:p>
            <a:r>
              <a:rPr lang="de-DE" dirty="0"/>
              <a:t>No.15 3D-X</a:t>
            </a:r>
          </a:p>
        </p:txBody>
      </p:sp>
      <p:sp>
        <p:nvSpPr>
          <p:cNvPr id="3" name="Foliennummernplatzhalter 2">
            <a:extLst>
              <a:ext uri="{FF2B5EF4-FFF2-40B4-BE49-F238E27FC236}">
                <a16:creationId xmlns:a16="http://schemas.microsoft.com/office/drawing/2014/main" id="{02ED6936-530F-4ECF-8A98-890CB792C82C}"/>
              </a:ext>
            </a:extLst>
          </p:cNvPr>
          <p:cNvSpPr>
            <a:spLocks noGrp="1"/>
          </p:cNvSpPr>
          <p:nvPr>
            <p:ph type="sldNum" sz="quarter" idx="11"/>
          </p:nvPr>
        </p:nvSpPr>
        <p:spPr/>
        <p:txBody>
          <a:bodyPr/>
          <a:lstStyle/>
          <a:p>
            <a:fld id="{02CEFE82-39F2-4F47-8A0C-D5AB3496FA5C}" type="slidenum">
              <a:rPr lang="de-DE" smtClean="0"/>
              <a:pPr/>
              <a:t>58</a:t>
            </a:fld>
            <a:endParaRPr lang="de-DE" dirty="0"/>
          </a:p>
        </p:txBody>
      </p:sp>
      <p:sp>
        <p:nvSpPr>
          <p:cNvPr id="18" name="Textplatzhalter 17">
            <a:extLst>
              <a:ext uri="{FF2B5EF4-FFF2-40B4-BE49-F238E27FC236}">
                <a16:creationId xmlns:a16="http://schemas.microsoft.com/office/drawing/2014/main" id="{D78114CB-6559-4CAB-B693-6D6C9327B7E4}"/>
              </a:ext>
            </a:extLst>
          </p:cNvPr>
          <p:cNvSpPr>
            <a:spLocks noGrp="1"/>
          </p:cNvSpPr>
          <p:nvPr>
            <p:ph type="body" sz="quarter" idx="13"/>
          </p:nvPr>
        </p:nvSpPr>
        <p:spPr/>
        <p:txBody>
          <a:bodyPr/>
          <a:lstStyle/>
          <a:p>
            <a:r>
              <a:rPr lang="de-DE"/>
              <a:t>Key arguments</a:t>
            </a:r>
          </a:p>
        </p:txBody>
      </p:sp>
      <p:sp>
        <p:nvSpPr>
          <p:cNvPr id="21" name="Textplatzhalter 20">
            <a:extLst>
              <a:ext uri="{FF2B5EF4-FFF2-40B4-BE49-F238E27FC236}">
                <a16:creationId xmlns:a16="http://schemas.microsoft.com/office/drawing/2014/main" id="{C5F62E43-0724-4198-A1CE-19F87113AEAD}"/>
              </a:ext>
            </a:extLst>
          </p:cNvPr>
          <p:cNvSpPr>
            <a:spLocks noGrp="1"/>
          </p:cNvSpPr>
          <p:nvPr>
            <p:ph type="body" sz="quarter" idx="24"/>
          </p:nvPr>
        </p:nvSpPr>
        <p:spPr>
          <a:xfrm>
            <a:off x="531411" y="1797584"/>
            <a:ext cx="2371464" cy="468000"/>
          </a:xfrm>
        </p:spPr>
        <p:txBody>
          <a:bodyPr/>
          <a:lstStyle/>
          <a:p>
            <a:r>
              <a:rPr lang="de-DE" sz="1600" dirty="0"/>
              <a:t>CLOSES PLANNING GAPS</a:t>
            </a:r>
          </a:p>
        </p:txBody>
      </p:sp>
      <p:sp>
        <p:nvSpPr>
          <p:cNvPr id="19" name="Textplatzhalter 18">
            <a:extLst>
              <a:ext uri="{FF2B5EF4-FFF2-40B4-BE49-F238E27FC236}">
                <a16:creationId xmlns:a16="http://schemas.microsoft.com/office/drawing/2014/main" id="{6D95B6CF-6F65-400C-BEE3-FE1E89360EB5}"/>
              </a:ext>
            </a:extLst>
          </p:cNvPr>
          <p:cNvSpPr>
            <a:spLocks noGrp="1"/>
          </p:cNvSpPr>
          <p:nvPr>
            <p:ph type="body" sz="quarter" idx="19"/>
          </p:nvPr>
        </p:nvSpPr>
        <p:spPr>
          <a:xfrm rot="16200000">
            <a:off x="801411" y="2054103"/>
            <a:ext cx="0" cy="540000"/>
          </a:xfrm>
        </p:spPr>
        <p:txBody>
          <a:bodyPr/>
          <a:lstStyle/>
          <a:p>
            <a:endParaRPr lang="de-DE"/>
          </a:p>
        </p:txBody>
      </p:sp>
      <p:sp>
        <p:nvSpPr>
          <p:cNvPr id="20" name="Textplatzhalter 19">
            <a:extLst>
              <a:ext uri="{FF2B5EF4-FFF2-40B4-BE49-F238E27FC236}">
                <a16:creationId xmlns:a16="http://schemas.microsoft.com/office/drawing/2014/main" id="{7424868A-C39E-4C63-81AC-368A8D8CFD6F}"/>
              </a:ext>
            </a:extLst>
          </p:cNvPr>
          <p:cNvSpPr>
            <a:spLocks noGrp="1"/>
          </p:cNvSpPr>
          <p:nvPr>
            <p:ph type="body" sz="quarter" idx="20"/>
          </p:nvPr>
        </p:nvSpPr>
        <p:spPr>
          <a:xfrm>
            <a:off x="545574" y="2528226"/>
            <a:ext cx="2371465" cy="648000"/>
          </a:xfrm>
        </p:spPr>
        <p:txBody>
          <a:bodyPr/>
          <a:lstStyle/>
          <a:p>
            <a:r>
              <a:rPr lang="en-US" sz="1400" b="0" dirty="0"/>
              <a:t>The No. 15 3D-X makes the gap into space and enables functional solutions for unusual line dimensions.</a:t>
            </a:r>
          </a:p>
          <a:p>
            <a:endParaRPr lang="en-US" sz="1400" b="0" dirty="0"/>
          </a:p>
          <a:p>
            <a:endParaRPr lang="de-DE" sz="1400" b="0" dirty="0"/>
          </a:p>
          <a:p>
            <a:endParaRPr lang="de-DE" sz="1400" b="0" dirty="0"/>
          </a:p>
          <a:p>
            <a:endParaRPr lang="de-DE" sz="1400" b="0" dirty="0"/>
          </a:p>
          <a:p>
            <a:endParaRPr lang="de-DE" dirty="0"/>
          </a:p>
          <a:p>
            <a:endParaRPr lang="de-DE" dirty="0"/>
          </a:p>
        </p:txBody>
      </p:sp>
      <p:sp>
        <p:nvSpPr>
          <p:cNvPr id="22" name="Textplatzhalter 21">
            <a:extLst>
              <a:ext uri="{FF2B5EF4-FFF2-40B4-BE49-F238E27FC236}">
                <a16:creationId xmlns:a16="http://schemas.microsoft.com/office/drawing/2014/main" id="{5CEB42BC-1953-454A-A898-CF4C27375E50}"/>
              </a:ext>
            </a:extLst>
          </p:cNvPr>
          <p:cNvSpPr>
            <a:spLocks noGrp="1"/>
          </p:cNvSpPr>
          <p:nvPr>
            <p:ph type="body" sz="quarter" idx="28"/>
          </p:nvPr>
        </p:nvSpPr>
        <p:spPr>
          <a:xfrm>
            <a:off x="4048570" y="1797584"/>
            <a:ext cx="2371464" cy="468000"/>
          </a:xfrm>
        </p:spPr>
        <p:txBody>
          <a:bodyPr/>
          <a:lstStyle/>
          <a:p>
            <a:r>
              <a:rPr lang="de-DE" sz="1600" dirty="0"/>
              <a:t>QUICK AND EASY INSTALLATION</a:t>
            </a:r>
          </a:p>
        </p:txBody>
      </p:sp>
      <p:sp>
        <p:nvSpPr>
          <p:cNvPr id="23" name="Textplatzhalter 22">
            <a:extLst>
              <a:ext uri="{FF2B5EF4-FFF2-40B4-BE49-F238E27FC236}">
                <a16:creationId xmlns:a16="http://schemas.microsoft.com/office/drawing/2014/main" id="{B0F1CCAF-76BC-4F7A-AFCC-F0FB361E8862}"/>
              </a:ext>
            </a:extLst>
          </p:cNvPr>
          <p:cNvSpPr>
            <a:spLocks noGrp="1"/>
          </p:cNvSpPr>
          <p:nvPr>
            <p:ph type="body" sz="quarter" idx="29"/>
          </p:nvPr>
        </p:nvSpPr>
        <p:spPr>
          <a:xfrm rot="16200000">
            <a:off x="4304405" y="2050956"/>
            <a:ext cx="0" cy="540000"/>
          </a:xfrm>
        </p:spPr>
        <p:txBody>
          <a:bodyPr/>
          <a:lstStyle/>
          <a:p>
            <a:endParaRPr lang="de-DE"/>
          </a:p>
        </p:txBody>
      </p:sp>
      <p:sp>
        <p:nvSpPr>
          <p:cNvPr id="24" name="Textplatzhalter 23">
            <a:extLst>
              <a:ext uri="{FF2B5EF4-FFF2-40B4-BE49-F238E27FC236}">
                <a16:creationId xmlns:a16="http://schemas.microsoft.com/office/drawing/2014/main" id="{29029950-EFC1-414D-A6B4-A86BBF901F92}"/>
              </a:ext>
            </a:extLst>
          </p:cNvPr>
          <p:cNvSpPr>
            <a:spLocks noGrp="1"/>
          </p:cNvSpPr>
          <p:nvPr>
            <p:ph type="body" sz="quarter" idx="30"/>
          </p:nvPr>
        </p:nvSpPr>
        <p:spPr>
          <a:xfrm>
            <a:off x="4034405" y="2526493"/>
            <a:ext cx="2371465" cy="648000"/>
          </a:xfrm>
        </p:spPr>
        <p:txBody>
          <a:bodyPr/>
          <a:lstStyle/>
          <a:p>
            <a:r>
              <a:rPr lang="en-US" sz="1400" b="0" dirty="0"/>
              <a:t>Front and runner </a:t>
            </a:r>
            <a:r>
              <a:rPr lang="en-US" sz="1400" b="0" dirty="0" err="1"/>
              <a:t>ClickFixx</a:t>
            </a:r>
            <a:r>
              <a:rPr lang="en-US" sz="1400" b="0" dirty="0"/>
              <a:t> enable fast and error-free installation.</a:t>
            </a:r>
          </a:p>
          <a:p>
            <a:endParaRPr lang="en-US" sz="1400" b="0" dirty="0"/>
          </a:p>
          <a:p>
            <a:endParaRPr lang="de-DE" sz="1400" b="0" dirty="0"/>
          </a:p>
          <a:p>
            <a:endParaRPr lang="de-DE" sz="1400" b="0" dirty="0"/>
          </a:p>
          <a:p>
            <a:endParaRPr lang="de-DE" sz="1400" b="0" dirty="0"/>
          </a:p>
          <a:p>
            <a:endParaRPr lang="de-DE" dirty="0"/>
          </a:p>
          <a:p>
            <a:endParaRPr lang="de-DE" dirty="0"/>
          </a:p>
        </p:txBody>
      </p:sp>
      <p:sp>
        <p:nvSpPr>
          <p:cNvPr id="25" name="Textplatzhalter 24">
            <a:extLst>
              <a:ext uri="{FF2B5EF4-FFF2-40B4-BE49-F238E27FC236}">
                <a16:creationId xmlns:a16="http://schemas.microsoft.com/office/drawing/2014/main" id="{D58C3459-2014-42AE-95B3-BD87A051B0BF}"/>
              </a:ext>
            </a:extLst>
          </p:cNvPr>
          <p:cNvSpPr>
            <a:spLocks noGrp="1"/>
          </p:cNvSpPr>
          <p:nvPr>
            <p:ph type="body" sz="quarter" idx="32"/>
          </p:nvPr>
        </p:nvSpPr>
        <p:spPr>
          <a:xfrm>
            <a:off x="7551563" y="1791945"/>
            <a:ext cx="2371464" cy="468000"/>
          </a:xfrm>
        </p:spPr>
        <p:txBody>
          <a:bodyPr/>
          <a:lstStyle/>
          <a:p>
            <a:r>
              <a:rPr lang="de-DE" sz="1600" dirty="0"/>
              <a:t>QUICK AND EASY ADJUSTMENT</a:t>
            </a:r>
          </a:p>
        </p:txBody>
      </p:sp>
      <p:sp>
        <p:nvSpPr>
          <p:cNvPr id="26" name="Textplatzhalter 25">
            <a:extLst>
              <a:ext uri="{FF2B5EF4-FFF2-40B4-BE49-F238E27FC236}">
                <a16:creationId xmlns:a16="http://schemas.microsoft.com/office/drawing/2014/main" id="{7E650F38-2405-4E0B-9BC4-D94FA76DA88A}"/>
              </a:ext>
            </a:extLst>
          </p:cNvPr>
          <p:cNvSpPr>
            <a:spLocks noGrp="1"/>
          </p:cNvSpPr>
          <p:nvPr>
            <p:ph type="body" sz="quarter" idx="33"/>
          </p:nvPr>
        </p:nvSpPr>
        <p:spPr>
          <a:xfrm rot="16200000">
            <a:off x="7821562" y="2042128"/>
            <a:ext cx="0" cy="540000"/>
          </a:xfrm>
        </p:spPr>
        <p:txBody>
          <a:bodyPr/>
          <a:lstStyle/>
          <a:p>
            <a:endParaRPr lang="de-DE"/>
          </a:p>
        </p:txBody>
      </p:sp>
      <p:sp>
        <p:nvSpPr>
          <p:cNvPr id="27" name="Textplatzhalter 26">
            <a:extLst>
              <a:ext uri="{FF2B5EF4-FFF2-40B4-BE49-F238E27FC236}">
                <a16:creationId xmlns:a16="http://schemas.microsoft.com/office/drawing/2014/main" id="{1D321641-A249-4CAD-AE60-F7161534DF54}"/>
              </a:ext>
            </a:extLst>
          </p:cNvPr>
          <p:cNvSpPr>
            <a:spLocks noGrp="1"/>
          </p:cNvSpPr>
          <p:nvPr>
            <p:ph type="body" sz="quarter" idx="34"/>
          </p:nvPr>
        </p:nvSpPr>
        <p:spPr>
          <a:xfrm>
            <a:off x="7551562" y="2521631"/>
            <a:ext cx="2371466" cy="648000"/>
          </a:xfrm>
        </p:spPr>
        <p:txBody>
          <a:bodyPr/>
          <a:lstStyle/>
          <a:p>
            <a:r>
              <a:rPr lang="en-US" sz="1400" b="0" dirty="0"/>
              <a:t>Thanks to the tool-free and blind-operated front adjustment, the front can be set up quickly by the end customer.</a:t>
            </a:r>
          </a:p>
          <a:p>
            <a:endParaRPr lang="en-US" sz="1400" b="0" dirty="0"/>
          </a:p>
          <a:p>
            <a:endParaRPr lang="de-DE" sz="1400" b="0" dirty="0"/>
          </a:p>
          <a:p>
            <a:endParaRPr lang="de-DE" sz="1400" b="0" dirty="0"/>
          </a:p>
          <a:p>
            <a:endParaRPr lang="de-DE" dirty="0"/>
          </a:p>
        </p:txBody>
      </p:sp>
      <p:sp>
        <p:nvSpPr>
          <p:cNvPr id="31" name="Textplatzhalter 30">
            <a:extLst>
              <a:ext uri="{FF2B5EF4-FFF2-40B4-BE49-F238E27FC236}">
                <a16:creationId xmlns:a16="http://schemas.microsoft.com/office/drawing/2014/main" id="{59506AED-EBD5-40B4-866E-C043AFF883BC}"/>
              </a:ext>
            </a:extLst>
          </p:cNvPr>
          <p:cNvSpPr>
            <a:spLocks noGrp="1"/>
          </p:cNvSpPr>
          <p:nvPr>
            <p:ph type="body" sz="quarter" idx="39"/>
          </p:nvPr>
        </p:nvSpPr>
        <p:spPr>
          <a:xfrm>
            <a:off x="537885" y="4053387"/>
            <a:ext cx="2371464" cy="468000"/>
          </a:xfrm>
        </p:spPr>
        <p:txBody>
          <a:bodyPr/>
          <a:lstStyle/>
          <a:p>
            <a:r>
              <a:rPr lang="de-DE" sz="1600" dirty="0"/>
              <a:t>OPTIMAL WIDE USE</a:t>
            </a:r>
          </a:p>
        </p:txBody>
      </p:sp>
      <p:sp>
        <p:nvSpPr>
          <p:cNvPr id="32" name="Textplatzhalter 31">
            <a:extLst>
              <a:ext uri="{FF2B5EF4-FFF2-40B4-BE49-F238E27FC236}">
                <a16:creationId xmlns:a16="http://schemas.microsoft.com/office/drawing/2014/main" id="{A7229DCC-D3A3-4F19-9AA1-A7A47A9B6BE0}"/>
              </a:ext>
            </a:extLst>
          </p:cNvPr>
          <p:cNvSpPr>
            <a:spLocks noGrp="1"/>
          </p:cNvSpPr>
          <p:nvPr>
            <p:ph type="body" sz="quarter" idx="40"/>
          </p:nvPr>
        </p:nvSpPr>
        <p:spPr>
          <a:xfrm rot="16200000">
            <a:off x="812926" y="4308671"/>
            <a:ext cx="0" cy="540000"/>
          </a:xfrm>
        </p:spPr>
        <p:txBody>
          <a:bodyPr/>
          <a:lstStyle/>
          <a:p>
            <a:endParaRPr lang="de-DE"/>
          </a:p>
        </p:txBody>
      </p:sp>
      <p:sp>
        <p:nvSpPr>
          <p:cNvPr id="33" name="Textplatzhalter 32">
            <a:extLst>
              <a:ext uri="{FF2B5EF4-FFF2-40B4-BE49-F238E27FC236}">
                <a16:creationId xmlns:a16="http://schemas.microsoft.com/office/drawing/2014/main" id="{D1075C7B-4FB4-4481-A1AF-DE941C2F7405}"/>
              </a:ext>
            </a:extLst>
          </p:cNvPr>
          <p:cNvSpPr>
            <a:spLocks noGrp="1"/>
          </p:cNvSpPr>
          <p:nvPr>
            <p:ph type="body" sz="quarter" idx="41"/>
          </p:nvPr>
        </p:nvSpPr>
        <p:spPr/>
        <p:txBody>
          <a:bodyPr/>
          <a:lstStyle/>
          <a:p>
            <a:r>
              <a:rPr lang="en-US" sz="1400" b="0" dirty="0"/>
              <a:t>The No. 15 3D-X has the best width utilization in its class and can even hold 1.5L PET bottles.</a:t>
            </a:r>
          </a:p>
          <a:p>
            <a:endParaRPr lang="en-US" sz="1400" b="0" dirty="0"/>
          </a:p>
          <a:p>
            <a:endParaRPr lang="de-DE" sz="1400" b="0" dirty="0"/>
          </a:p>
          <a:p>
            <a:endParaRPr lang="de-DE" dirty="0"/>
          </a:p>
          <a:p>
            <a:endParaRPr lang="de-DE" dirty="0"/>
          </a:p>
        </p:txBody>
      </p:sp>
      <p:sp>
        <p:nvSpPr>
          <p:cNvPr id="34" name="Textplatzhalter 33">
            <a:extLst>
              <a:ext uri="{FF2B5EF4-FFF2-40B4-BE49-F238E27FC236}">
                <a16:creationId xmlns:a16="http://schemas.microsoft.com/office/drawing/2014/main" id="{C232D464-0629-4467-96F2-7B85988C3657}"/>
              </a:ext>
            </a:extLst>
          </p:cNvPr>
          <p:cNvSpPr>
            <a:spLocks noGrp="1"/>
          </p:cNvSpPr>
          <p:nvPr>
            <p:ph type="body" sz="quarter" idx="42"/>
          </p:nvPr>
        </p:nvSpPr>
        <p:spPr>
          <a:xfrm>
            <a:off x="4048568" y="4055299"/>
            <a:ext cx="2485581" cy="468000"/>
          </a:xfrm>
        </p:spPr>
        <p:txBody>
          <a:bodyPr/>
          <a:lstStyle/>
          <a:p>
            <a:r>
              <a:rPr lang="en-US" sz="1600" dirty="0"/>
              <a:t>FIRM PLACE FOR THE TOWEL</a:t>
            </a:r>
            <a:endParaRPr lang="de-DE" sz="2000" dirty="0"/>
          </a:p>
        </p:txBody>
      </p:sp>
      <p:sp>
        <p:nvSpPr>
          <p:cNvPr id="35" name="Textplatzhalter 34">
            <a:extLst>
              <a:ext uri="{FF2B5EF4-FFF2-40B4-BE49-F238E27FC236}">
                <a16:creationId xmlns:a16="http://schemas.microsoft.com/office/drawing/2014/main" id="{9A9598CB-AF4B-49DD-A322-BF78E4541CB2}"/>
              </a:ext>
            </a:extLst>
          </p:cNvPr>
          <p:cNvSpPr>
            <a:spLocks noGrp="1"/>
          </p:cNvSpPr>
          <p:nvPr>
            <p:ph type="body" sz="quarter" idx="43"/>
          </p:nvPr>
        </p:nvSpPr>
        <p:spPr>
          <a:xfrm rot="16200000">
            <a:off x="4318569" y="4308672"/>
            <a:ext cx="0" cy="540000"/>
          </a:xfrm>
        </p:spPr>
        <p:txBody>
          <a:bodyPr/>
          <a:lstStyle/>
          <a:p>
            <a:endParaRPr lang="de-DE"/>
          </a:p>
        </p:txBody>
      </p:sp>
      <p:sp>
        <p:nvSpPr>
          <p:cNvPr id="36" name="Textplatzhalter 35">
            <a:extLst>
              <a:ext uri="{FF2B5EF4-FFF2-40B4-BE49-F238E27FC236}">
                <a16:creationId xmlns:a16="http://schemas.microsoft.com/office/drawing/2014/main" id="{83AE44DA-8B52-447B-A688-08F77A771B51}"/>
              </a:ext>
            </a:extLst>
          </p:cNvPr>
          <p:cNvSpPr>
            <a:spLocks noGrp="1"/>
          </p:cNvSpPr>
          <p:nvPr>
            <p:ph type="body" sz="quarter" idx="44"/>
          </p:nvPr>
        </p:nvSpPr>
        <p:spPr>
          <a:xfrm>
            <a:off x="4048569" y="4839907"/>
            <a:ext cx="2371465" cy="648000"/>
          </a:xfrm>
        </p:spPr>
        <p:txBody>
          <a:bodyPr/>
          <a:lstStyle/>
          <a:p>
            <a:r>
              <a:rPr lang="en-US" sz="1400" b="0" dirty="0"/>
              <a:t>The towels in use disappear from view and still remain in direct access.</a:t>
            </a:r>
          </a:p>
          <a:p>
            <a:endParaRPr lang="en-US" sz="1400" b="0" dirty="0"/>
          </a:p>
          <a:p>
            <a:endParaRPr lang="de-DE" sz="1400" b="0" dirty="0"/>
          </a:p>
          <a:p>
            <a:endParaRPr lang="de-DE" sz="1400" b="0" dirty="0"/>
          </a:p>
          <a:p>
            <a:endParaRPr lang="de-DE" sz="1400" b="0" dirty="0"/>
          </a:p>
          <a:p>
            <a:endParaRPr lang="de-DE" dirty="0"/>
          </a:p>
          <a:p>
            <a:endParaRPr lang="de-DE" dirty="0"/>
          </a:p>
        </p:txBody>
      </p:sp>
      <p:sp>
        <p:nvSpPr>
          <p:cNvPr id="37" name="Textplatzhalter 36">
            <a:extLst>
              <a:ext uri="{FF2B5EF4-FFF2-40B4-BE49-F238E27FC236}">
                <a16:creationId xmlns:a16="http://schemas.microsoft.com/office/drawing/2014/main" id="{7D5744F1-AC13-491F-888C-44079D26CF2D}"/>
              </a:ext>
            </a:extLst>
          </p:cNvPr>
          <p:cNvSpPr>
            <a:spLocks noGrp="1"/>
          </p:cNvSpPr>
          <p:nvPr>
            <p:ph type="body" sz="quarter" idx="45"/>
          </p:nvPr>
        </p:nvSpPr>
        <p:spPr>
          <a:xfrm>
            <a:off x="7551562" y="4055299"/>
            <a:ext cx="2371464" cy="468000"/>
          </a:xfrm>
        </p:spPr>
        <p:txBody>
          <a:bodyPr/>
          <a:lstStyle/>
          <a:p>
            <a:r>
              <a:rPr lang="de-DE" sz="1600" dirty="0"/>
              <a:t>MAXIMUM COMFORT</a:t>
            </a:r>
          </a:p>
        </p:txBody>
      </p:sp>
      <p:sp>
        <p:nvSpPr>
          <p:cNvPr id="38" name="Textplatzhalter 37">
            <a:extLst>
              <a:ext uri="{FF2B5EF4-FFF2-40B4-BE49-F238E27FC236}">
                <a16:creationId xmlns:a16="http://schemas.microsoft.com/office/drawing/2014/main" id="{87931AE1-DE10-4416-BA1A-1BE317D611F5}"/>
              </a:ext>
            </a:extLst>
          </p:cNvPr>
          <p:cNvSpPr>
            <a:spLocks noGrp="1"/>
          </p:cNvSpPr>
          <p:nvPr>
            <p:ph type="body" sz="quarter" idx="46"/>
          </p:nvPr>
        </p:nvSpPr>
        <p:spPr>
          <a:xfrm rot="16200000">
            <a:off x="7821563" y="4308672"/>
            <a:ext cx="0" cy="540000"/>
          </a:xfrm>
        </p:spPr>
        <p:txBody>
          <a:bodyPr/>
          <a:lstStyle/>
          <a:p>
            <a:endParaRPr lang="de-DE"/>
          </a:p>
        </p:txBody>
      </p:sp>
      <p:sp>
        <p:nvSpPr>
          <p:cNvPr id="39" name="Textplatzhalter 38">
            <a:extLst>
              <a:ext uri="{FF2B5EF4-FFF2-40B4-BE49-F238E27FC236}">
                <a16:creationId xmlns:a16="http://schemas.microsoft.com/office/drawing/2014/main" id="{31B3696B-41E9-4C5E-8F1D-F2E657AB1279}"/>
              </a:ext>
            </a:extLst>
          </p:cNvPr>
          <p:cNvSpPr>
            <a:spLocks noGrp="1"/>
          </p:cNvSpPr>
          <p:nvPr>
            <p:ph type="body" sz="quarter" idx="47"/>
          </p:nvPr>
        </p:nvSpPr>
        <p:spPr>
          <a:xfrm>
            <a:off x="7551563" y="4839907"/>
            <a:ext cx="2371465" cy="648000"/>
          </a:xfrm>
        </p:spPr>
        <p:txBody>
          <a:bodyPr/>
          <a:lstStyle/>
          <a:p>
            <a:r>
              <a:rPr lang="en-US" sz="1400" b="0" dirty="0"/>
              <a:t>In addition to the damped closing full extension slides, the No. 15 3D-X can even be opened without a handle.</a:t>
            </a:r>
          </a:p>
          <a:p>
            <a:endParaRPr lang="en-US" sz="1400" b="0" dirty="0"/>
          </a:p>
          <a:p>
            <a:endParaRPr lang="de-DE" sz="1400" b="0" dirty="0"/>
          </a:p>
          <a:p>
            <a:endParaRPr lang="de-DE" dirty="0"/>
          </a:p>
          <a:p>
            <a:endParaRPr lang="de-DE" dirty="0"/>
          </a:p>
        </p:txBody>
      </p:sp>
    </p:spTree>
    <p:extLst>
      <p:ext uri="{BB962C8B-B14F-4D97-AF65-F5344CB8AC3E}">
        <p14:creationId xmlns:p14="http://schemas.microsoft.com/office/powerpoint/2010/main" val="7662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214A9E7E-1150-4B8D-9A75-D46E3419DB7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71CD1A30-3EA6-4B76-84F0-D1F6E3AA1527}"/>
              </a:ext>
            </a:extLst>
          </p:cNvPr>
          <p:cNvSpPr>
            <a:spLocks noGrp="1"/>
          </p:cNvSpPr>
          <p:nvPr>
            <p:ph type="body" sz="quarter" idx="11"/>
          </p:nvPr>
        </p:nvSpPr>
        <p:spPr/>
        <p:txBody>
          <a:bodyPr/>
          <a:lstStyle/>
          <a:p>
            <a:r>
              <a:rPr lang="en-US" dirty="0"/>
              <a:t>Does the topic of order and overview take place in your planning?</a:t>
            </a:r>
          </a:p>
        </p:txBody>
      </p:sp>
      <p:sp>
        <p:nvSpPr>
          <p:cNvPr id="4" name="Textplatzhalter 3">
            <a:extLst>
              <a:ext uri="{FF2B5EF4-FFF2-40B4-BE49-F238E27FC236}">
                <a16:creationId xmlns:a16="http://schemas.microsoft.com/office/drawing/2014/main" id="{FAA83EC0-BD24-4BFE-8F9F-26647F7C222B}"/>
              </a:ext>
            </a:extLst>
          </p:cNvPr>
          <p:cNvSpPr>
            <a:spLocks noGrp="1"/>
          </p:cNvSpPr>
          <p:nvPr>
            <p:ph type="body" sz="quarter" idx="12"/>
          </p:nvPr>
        </p:nvSpPr>
        <p:spPr/>
        <p:txBody>
          <a:bodyPr/>
          <a:lstStyle/>
          <a:p>
            <a:endParaRPr lang="de-DE"/>
          </a:p>
        </p:txBody>
      </p:sp>
      <p:sp>
        <p:nvSpPr>
          <p:cNvPr id="5" name="Foliennummernplatzhalter 4">
            <a:extLst>
              <a:ext uri="{FF2B5EF4-FFF2-40B4-BE49-F238E27FC236}">
                <a16:creationId xmlns:a16="http://schemas.microsoft.com/office/drawing/2014/main" id="{69065C3F-719D-4786-B448-CB0262F882F9}"/>
              </a:ext>
            </a:extLst>
          </p:cNvPr>
          <p:cNvSpPr>
            <a:spLocks noGrp="1"/>
          </p:cNvSpPr>
          <p:nvPr>
            <p:ph type="sldNum" sz="quarter" idx="14"/>
          </p:nvPr>
        </p:nvSpPr>
        <p:spPr/>
        <p:txBody>
          <a:bodyPr/>
          <a:lstStyle/>
          <a:p>
            <a:fld id="{02CEFE82-39F2-4F47-8A0C-D5AB3496FA5C}" type="slidenum">
              <a:rPr lang="de-DE" smtClean="0"/>
              <a:pPr/>
              <a:t>6</a:t>
            </a:fld>
            <a:endParaRPr lang="de-DE" dirty="0"/>
          </a:p>
        </p:txBody>
      </p:sp>
    </p:spTree>
    <p:extLst>
      <p:ext uri="{BB962C8B-B14F-4D97-AF65-F5344CB8AC3E}">
        <p14:creationId xmlns:p14="http://schemas.microsoft.com/office/powerpoint/2010/main" val="34969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749616E2-94ED-4E28-85F9-478D3DAAA70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CE00E6F5-86E7-4C6A-B3AD-9F81ECDDAE41}"/>
              </a:ext>
            </a:extLst>
          </p:cNvPr>
          <p:cNvSpPr>
            <a:spLocks noGrp="1"/>
          </p:cNvSpPr>
          <p:nvPr>
            <p:ph type="body" sz="quarter" idx="11"/>
          </p:nvPr>
        </p:nvSpPr>
        <p:spPr/>
        <p:txBody>
          <a:bodyPr/>
          <a:lstStyle/>
          <a:p>
            <a:r>
              <a:rPr lang="en-US" dirty="0"/>
              <a:t>How do you plan access to cooking utensils at the cooking area?</a:t>
            </a:r>
          </a:p>
        </p:txBody>
      </p:sp>
      <p:sp>
        <p:nvSpPr>
          <p:cNvPr id="4" name="Textplatzhalter 3">
            <a:extLst>
              <a:ext uri="{FF2B5EF4-FFF2-40B4-BE49-F238E27FC236}">
                <a16:creationId xmlns:a16="http://schemas.microsoft.com/office/drawing/2014/main" id="{E4BA4A53-B4E6-4F7A-AAA3-D520ED3721DB}"/>
              </a:ext>
            </a:extLst>
          </p:cNvPr>
          <p:cNvSpPr>
            <a:spLocks noGrp="1"/>
          </p:cNvSpPr>
          <p:nvPr>
            <p:ph type="body" sz="quarter" idx="12"/>
          </p:nvPr>
        </p:nvSpPr>
        <p:spPr/>
        <p:txBody>
          <a:bodyPr/>
          <a:lstStyle/>
          <a:p>
            <a:endParaRPr lang="de-DE"/>
          </a:p>
        </p:txBody>
      </p:sp>
      <p:sp>
        <p:nvSpPr>
          <p:cNvPr id="5" name="Foliennummernplatzhalter 4">
            <a:extLst>
              <a:ext uri="{FF2B5EF4-FFF2-40B4-BE49-F238E27FC236}">
                <a16:creationId xmlns:a16="http://schemas.microsoft.com/office/drawing/2014/main" id="{85428E36-6140-4832-9923-B433F378DBCD}"/>
              </a:ext>
            </a:extLst>
          </p:cNvPr>
          <p:cNvSpPr>
            <a:spLocks noGrp="1"/>
          </p:cNvSpPr>
          <p:nvPr>
            <p:ph type="sldNum" sz="quarter" idx="14"/>
          </p:nvPr>
        </p:nvSpPr>
        <p:spPr/>
        <p:txBody>
          <a:bodyPr/>
          <a:lstStyle/>
          <a:p>
            <a:fld id="{02CEFE82-39F2-4F47-8A0C-D5AB3496FA5C}" type="slidenum">
              <a:rPr lang="de-DE" smtClean="0"/>
              <a:pPr/>
              <a:t>7</a:t>
            </a:fld>
            <a:endParaRPr lang="de-DE" dirty="0"/>
          </a:p>
        </p:txBody>
      </p:sp>
    </p:spTree>
    <p:extLst>
      <p:ext uri="{BB962C8B-B14F-4D97-AF65-F5344CB8AC3E}">
        <p14:creationId xmlns:p14="http://schemas.microsoft.com/office/powerpoint/2010/main" val="352882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E164D625-A719-46D4-8DCB-CF10EF13EC3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7F0A1E3C-8D40-462A-9427-8ED151CE7288}"/>
              </a:ext>
            </a:extLst>
          </p:cNvPr>
          <p:cNvSpPr>
            <a:spLocks noGrp="1"/>
          </p:cNvSpPr>
          <p:nvPr>
            <p:ph type="body" sz="quarter" idx="11"/>
          </p:nvPr>
        </p:nvSpPr>
        <p:spPr>
          <a:xfrm>
            <a:off x="7904860" y="0"/>
            <a:ext cx="4285275" cy="6858000"/>
          </a:xfrm>
        </p:spPr>
        <p:txBody>
          <a:bodyPr/>
          <a:lstStyle/>
          <a:p>
            <a:r>
              <a:rPr lang="en-US" dirty="0"/>
              <a:t>Where do you plan to store towels?</a:t>
            </a:r>
          </a:p>
        </p:txBody>
      </p:sp>
      <p:sp>
        <p:nvSpPr>
          <p:cNvPr id="4" name="Textplatzhalter 3">
            <a:extLst>
              <a:ext uri="{FF2B5EF4-FFF2-40B4-BE49-F238E27FC236}">
                <a16:creationId xmlns:a16="http://schemas.microsoft.com/office/drawing/2014/main" id="{CF7CA401-0A2C-4253-AF2E-35B1818BF9AC}"/>
              </a:ext>
            </a:extLst>
          </p:cNvPr>
          <p:cNvSpPr>
            <a:spLocks noGrp="1"/>
          </p:cNvSpPr>
          <p:nvPr>
            <p:ph type="body" sz="quarter" idx="12"/>
          </p:nvPr>
        </p:nvSpPr>
        <p:spPr/>
        <p:txBody>
          <a:bodyPr/>
          <a:lstStyle/>
          <a:p>
            <a:endParaRPr lang="de-DE"/>
          </a:p>
        </p:txBody>
      </p:sp>
      <p:sp>
        <p:nvSpPr>
          <p:cNvPr id="5" name="Foliennummernplatzhalter 4">
            <a:extLst>
              <a:ext uri="{FF2B5EF4-FFF2-40B4-BE49-F238E27FC236}">
                <a16:creationId xmlns:a16="http://schemas.microsoft.com/office/drawing/2014/main" id="{39D179BD-1280-4693-AF7D-FEBAC649E1BB}"/>
              </a:ext>
            </a:extLst>
          </p:cNvPr>
          <p:cNvSpPr>
            <a:spLocks noGrp="1"/>
          </p:cNvSpPr>
          <p:nvPr>
            <p:ph type="sldNum" sz="quarter" idx="14"/>
          </p:nvPr>
        </p:nvSpPr>
        <p:spPr/>
        <p:txBody>
          <a:bodyPr/>
          <a:lstStyle/>
          <a:p>
            <a:fld id="{02CEFE82-39F2-4F47-8A0C-D5AB3496FA5C}" type="slidenum">
              <a:rPr lang="de-DE" smtClean="0"/>
              <a:pPr/>
              <a:t>8</a:t>
            </a:fld>
            <a:endParaRPr lang="de-DE" dirty="0"/>
          </a:p>
        </p:txBody>
      </p:sp>
    </p:spTree>
    <p:extLst>
      <p:ext uri="{BB962C8B-B14F-4D97-AF65-F5344CB8AC3E}">
        <p14:creationId xmlns:p14="http://schemas.microsoft.com/office/powerpoint/2010/main" val="33587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85E1F774-ADE2-4D7C-AB1A-6D12D6D8758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AB6029FA-2159-49D6-B3B9-AE3070842FE3}"/>
              </a:ext>
            </a:extLst>
          </p:cNvPr>
          <p:cNvSpPr>
            <a:spLocks noGrp="1"/>
          </p:cNvSpPr>
          <p:nvPr>
            <p:ph type="body" sz="quarter" idx="11"/>
          </p:nvPr>
        </p:nvSpPr>
        <p:spPr/>
        <p:txBody>
          <a:bodyPr/>
          <a:lstStyle/>
          <a:p>
            <a:r>
              <a:rPr lang="en-US" dirty="0"/>
              <a:t>How important is the optimal use of storage space in small kitchens to you?</a:t>
            </a:r>
          </a:p>
        </p:txBody>
      </p:sp>
      <p:sp>
        <p:nvSpPr>
          <p:cNvPr id="4" name="Textplatzhalter 3">
            <a:extLst>
              <a:ext uri="{FF2B5EF4-FFF2-40B4-BE49-F238E27FC236}">
                <a16:creationId xmlns:a16="http://schemas.microsoft.com/office/drawing/2014/main" id="{E0694CA3-BCC7-4A14-BCDA-3E0EDF7D5DF5}"/>
              </a:ext>
            </a:extLst>
          </p:cNvPr>
          <p:cNvSpPr>
            <a:spLocks noGrp="1"/>
          </p:cNvSpPr>
          <p:nvPr>
            <p:ph type="body" sz="quarter" idx="12"/>
          </p:nvPr>
        </p:nvSpPr>
        <p:spPr/>
        <p:txBody>
          <a:bodyPr/>
          <a:lstStyle/>
          <a:p>
            <a:endParaRPr lang="de-DE"/>
          </a:p>
        </p:txBody>
      </p:sp>
      <p:sp>
        <p:nvSpPr>
          <p:cNvPr id="5" name="Foliennummernplatzhalter 4">
            <a:extLst>
              <a:ext uri="{FF2B5EF4-FFF2-40B4-BE49-F238E27FC236}">
                <a16:creationId xmlns:a16="http://schemas.microsoft.com/office/drawing/2014/main" id="{EA52A57E-B211-4887-9416-9D7219FD5B90}"/>
              </a:ext>
            </a:extLst>
          </p:cNvPr>
          <p:cNvSpPr>
            <a:spLocks noGrp="1"/>
          </p:cNvSpPr>
          <p:nvPr>
            <p:ph type="sldNum" sz="quarter" idx="14"/>
          </p:nvPr>
        </p:nvSpPr>
        <p:spPr/>
        <p:txBody>
          <a:bodyPr/>
          <a:lstStyle/>
          <a:p>
            <a:fld id="{02CEFE82-39F2-4F47-8A0C-D5AB3496FA5C}" type="slidenum">
              <a:rPr lang="de-DE" smtClean="0"/>
              <a:pPr/>
              <a:t>9</a:t>
            </a:fld>
            <a:endParaRPr lang="de-DE" dirty="0"/>
          </a:p>
        </p:txBody>
      </p:sp>
    </p:spTree>
    <p:extLst>
      <p:ext uri="{BB962C8B-B14F-4D97-AF65-F5344CB8AC3E}">
        <p14:creationId xmlns:p14="http://schemas.microsoft.com/office/powerpoint/2010/main" val="9921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20921_Kesseboehmer_Master_16x9_DE">
  <a:themeElements>
    <a:clrScheme name="Kesseböhmer">
      <a:dk1>
        <a:srgbClr val="434F55"/>
      </a:dk1>
      <a:lt1>
        <a:sysClr val="window" lastClr="FFFFFF"/>
      </a:lt1>
      <a:dk2>
        <a:srgbClr val="002925"/>
      </a:dk2>
      <a:lt2>
        <a:srgbClr val="FFFFFF"/>
      </a:lt2>
      <a:accent1>
        <a:srgbClr val="007058"/>
      </a:accent1>
      <a:accent2>
        <a:srgbClr val="002925"/>
      </a:accent2>
      <a:accent3>
        <a:srgbClr val="71B294"/>
      </a:accent3>
      <a:accent4>
        <a:srgbClr val="B1CDBE"/>
      </a:accent4>
      <a:accent5>
        <a:srgbClr val="C6CACC"/>
      </a:accent5>
      <a:accent6>
        <a:srgbClr val="D2D5D7"/>
      </a:accent6>
      <a:hlink>
        <a:srgbClr val="007058"/>
      </a:hlink>
      <a:folHlink>
        <a:srgbClr val="71B2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36000" tIns="36000" rIns="36000" bIns="36000" rtlCol="0" anchor="ctr"/>
      <a:lstStyle>
        <a:defPPr algn="ctr">
          <a:lnSpc>
            <a:spcPct val="90000"/>
          </a:lnSpc>
          <a:spcAft>
            <a:spcPts val="10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70000" indent="-270000" algn="l">
          <a:lnSpc>
            <a:spcPct val="110000"/>
          </a:lnSpc>
          <a:spcAft>
            <a:spcPts val="1000"/>
          </a:spcAft>
          <a:buClr>
            <a:schemeClr val="accent1"/>
          </a:buClr>
          <a:buFont typeface="Arial" panose="020B0604020202020204" pitchFamily="34" charset="0"/>
          <a:buChar char="•"/>
          <a:defRPr sz="1600" dirty="0" err="1" smtClean="0">
            <a:solidFill>
              <a:schemeClr val="tx2"/>
            </a:solidFill>
          </a:defRPr>
        </a:defPPr>
      </a:lstStyle>
    </a:txDef>
  </a:objectDefaults>
  <a:extraClrSchemeLst/>
  <a:custClrLst>
    <a:custClr name="KB Unterschrank">
      <a:srgbClr val="82D2F5"/>
    </a:custClr>
    <a:custClr name="KB Eckschrank">
      <a:srgbClr val="F5B4D2"/>
    </a:custClr>
    <a:custClr name="KB Haengeschrank">
      <a:srgbClr val="D20A32"/>
    </a:custClr>
    <a:custClr name="KB Nische">
      <a:srgbClr val="FFDC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KB Tisch">
      <a:srgbClr val="A4CCBB"/>
    </a:custClr>
    <a:custClr name="KB Regal">
      <a:srgbClr val="CDB4A1"/>
    </a:custClr>
    <a:custClr name="KB Zubehoer">
      <a:srgbClr val="2E70BC"/>
    </a:custClr>
    <a:custClr name="KB Schlafraum">
      <a:srgbClr val="414141"/>
    </a:custClr>
  </a:custClrLst>
  <a:extLst>
    <a:ext uri="{05A4C25C-085E-4340-85A3-A5531E510DB2}">
      <thm15:themeFamily xmlns:thm15="http://schemas.microsoft.com/office/thememl/2012/main" name="20220830_Kesseboehmer_Master_16x9_DE.pptx" id="{D92F4381-17EC-43AD-9174-FEBFC0A1A2D7}" vid="{AFD82FC0-8317-4742-B35F-9AF2B191BAB0}"/>
    </a:ext>
  </a:extLst>
</a:theme>
</file>

<file path=ppt/theme/theme2.xml><?xml version="1.0" encoding="utf-8"?>
<a:theme xmlns:a="http://schemas.openxmlformats.org/drawingml/2006/main" name="Larissa">
  <a:themeElements>
    <a:clrScheme name="Kesseboehmer">
      <a:dk1>
        <a:sysClr val="windowText" lastClr="000000"/>
      </a:dk1>
      <a:lt1>
        <a:sysClr val="window" lastClr="FFFFFF"/>
      </a:lt1>
      <a:dk2>
        <a:srgbClr val="434F55"/>
      </a:dk2>
      <a:lt2>
        <a:srgbClr val="FFFFFF"/>
      </a:lt2>
      <a:accent1>
        <a:srgbClr val="00A479"/>
      </a:accent1>
      <a:accent2>
        <a:srgbClr val="434F55"/>
      </a:accent2>
      <a:accent3>
        <a:srgbClr val="44D62C"/>
      </a:accent3>
      <a:accent4>
        <a:srgbClr val="8E9599"/>
      </a:accent4>
      <a:accent5>
        <a:srgbClr val="C6CACC"/>
      </a:accent5>
      <a:accent6>
        <a:srgbClr val="ECEDEE"/>
      </a:accent6>
      <a:hlink>
        <a:srgbClr val="2C947C"/>
      </a:hlink>
      <a:folHlink>
        <a:srgbClr val="44D62C"/>
      </a:folHlink>
    </a:clrScheme>
    <a:fontScheme name="Kesseboehm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esseboehmer">
      <a:dk1>
        <a:sysClr val="windowText" lastClr="000000"/>
      </a:dk1>
      <a:lt1>
        <a:sysClr val="window" lastClr="FFFFFF"/>
      </a:lt1>
      <a:dk2>
        <a:srgbClr val="434F55"/>
      </a:dk2>
      <a:lt2>
        <a:srgbClr val="FFFFFF"/>
      </a:lt2>
      <a:accent1>
        <a:srgbClr val="00A479"/>
      </a:accent1>
      <a:accent2>
        <a:srgbClr val="434F55"/>
      </a:accent2>
      <a:accent3>
        <a:srgbClr val="44D62C"/>
      </a:accent3>
      <a:accent4>
        <a:srgbClr val="8E9599"/>
      </a:accent4>
      <a:accent5>
        <a:srgbClr val="C6CACC"/>
      </a:accent5>
      <a:accent6>
        <a:srgbClr val="ECEDEE"/>
      </a:accent6>
      <a:hlink>
        <a:srgbClr val="2C947C"/>
      </a:hlink>
      <a:folHlink>
        <a:srgbClr val="44D62C"/>
      </a:folHlink>
    </a:clrScheme>
    <a:fontScheme name="Kesseboeh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20220921_Kesseboehmer_Master_16x9_DE</Template>
  <TotalTime>0</TotalTime>
  <Words>2074</Words>
  <Application>Microsoft Office PowerPoint</Application>
  <PresentationFormat>Benutzerdefiniert</PresentationFormat>
  <Paragraphs>377</Paragraphs>
  <Slides>58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58</vt:i4>
      </vt:variant>
    </vt:vector>
  </HeadingPairs>
  <TitlesOfParts>
    <vt:vector size="61" baseType="lpstr">
      <vt:lpstr>Arial</vt:lpstr>
      <vt:lpstr>Symbol</vt:lpstr>
      <vt:lpstr>20220921_Kesseboehmer_Master_16x9_DE</vt:lpstr>
      <vt:lpstr>PowerPoint-Präsentation</vt:lpstr>
      <vt:lpstr>No.15 3D-X</vt:lpstr>
      <vt:lpstr>PowerPoint-Präsentation</vt:lpstr>
      <vt:lpstr>Product philosophy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No.15 3D-X</vt:lpstr>
      <vt:lpstr>PowerPoint-Präsentation</vt:lpstr>
      <vt:lpstr>Every centimeter counts – No.15 3D-X makes the gap into space!</vt:lpstr>
      <vt:lpstr>No.15 3D-X – a specialist</vt:lpstr>
      <vt:lpstr>Installation made easy</vt:lpstr>
      <vt:lpstr>PowerPoint-Präsentation</vt:lpstr>
      <vt:lpstr>Optimal width utilization  </vt:lpstr>
      <vt:lpstr>For small kitchens </vt:lpstr>
      <vt:lpstr>Unusual line dimensions </vt:lpstr>
      <vt:lpstr>Hygienic</vt:lpstr>
      <vt:lpstr>Perfect access… </vt:lpstr>
      <vt:lpstr>Tidy</vt:lpstr>
      <vt:lpstr>Both sides access </vt:lpstr>
      <vt:lpstr>Faster assembly</vt:lpstr>
      <vt:lpstr>Easier adjustment</vt:lpstr>
      <vt:lpstr>Product quality</vt:lpstr>
      <vt:lpstr>PowerPoint-Präsentation</vt:lpstr>
      <vt:lpstr>No.15 3D-X</vt:lpstr>
      <vt:lpstr>No.15 3D-X</vt:lpstr>
      <vt:lpstr>No.15 3D-X</vt:lpstr>
      <vt:lpstr>PowerPoint-Präsentation</vt:lpstr>
      <vt:lpstr>Technology </vt:lpstr>
      <vt:lpstr>PowerPoint-Präsentation</vt:lpstr>
      <vt:lpstr>Rail types</vt:lpstr>
      <vt:lpstr>Installation dimensions 2-tier and  backing tray GRASS NovaPro 465 NL </vt:lpstr>
      <vt:lpstr>Differences to other variants  GRASS NovaPro 465 NL </vt:lpstr>
      <vt:lpstr>Installation dimensions 2-tier and  backing tray Kesseböhmer Sx</vt:lpstr>
      <vt:lpstr>Differences to other variants  Kesseboehmer Sx </vt:lpstr>
      <vt:lpstr>Installation dimensions 2-tier and  backing tray Hettich Actro</vt:lpstr>
      <vt:lpstr>Differences to other variants  Hettich Actro</vt:lpstr>
      <vt:lpstr>Load capacity and system weight</vt:lpstr>
      <vt:lpstr>SoftSTOPPplus – in all runners</vt:lpstr>
      <vt:lpstr>Handleless opening – push-to-open </vt:lpstr>
      <vt:lpstr>ClickFixx – tool-free assembly</vt:lpstr>
      <vt:lpstr>3D-X tool-free adjustment</vt:lpstr>
      <vt:lpstr>3D-X – No.15 2-tier</vt:lpstr>
      <vt:lpstr>3D-X – No.15 2-tier </vt:lpstr>
      <vt:lpstr>PowerPoint-Präsentation</vt:lpstr>
      <vt:lpstr>Preparation</vt:lpstr>
      <vt:lpstr>Assembly in 3 simple steps</vt:lpstr>
      <vt:lpstr>Assembly in 3 simple steps</vt:lpstr>
      <vt:lpstr>Adjustment</vt:lpstr>
      <vt:lpstr>PowerPoint-Präsentation</vt:lpstr>
      <vt:lpstr>Template</vt:lpstr>
      <vt:lpstr>PowerPoint-Präsentation</vt:lpstr>
      <vt:lpstr>No.15 3D-X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Foliennummer anlegen</dc:title>
  <dc:creator>Brors, Thore</dc:creator>
  <cp:lastModifiedBy>Holthaus, Michael</cp:lastModifiedBy>
  <cp:revision>188</cp:revision>
  <dcterms:created xsi:type="dcterms:W3CDTF">2022-12-07T16:34:23Z</dcterms:created>
  <dcterms:modified xsi:type="dcterms:W3CDTF">2024-03-07T10:42:00Z</dcterms:modified>
</cp:coreProperties>
</file>