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60"/>
  </p:notesMasterIdLst>
  <p:handoutMasterIdLst>
    <p:handoutMasterId r:id="rId61"/>
  </p:handoutMasterIdLst>
  <p:sldIdLst>
    <p:sldId id="256" r:id="rId2"/>
    <p:sldId id="308" r:id="rId3"/>
    <p:sldId id="259" r:id="rId4"/>
    <p:sldId id="260" r:id="rId5"/>
    <p:sldId id="261" r:id="rId6"/>
    <p:sldId id="354" r:id="rId7"/>
    <p:sldId id="355" r:id="rId8"/>
    <p:sldId id="356" r:id="rId9"/>
    <p:sldId id="357" r:id="rId10"/>
    <p:sldId id="358" r:id="rId11"/>
    <p:sldId id="359" r:id="rId12"/>
    <p:sldId id="265" r:id="rId13"/>
    <p:sldId id="323" r:id="rId14"/>
    <p:sldId id="267" r:id="rId15"/>
    <p:sldId id="324" r:id="rId16"/>
    <p:sldId id="325" r:id="rId17"/>
    <p:sldId id="360" r:id="rId18"/>
    <p:sldId id="270" r:id="rId19"/>
    <p:sldId id="326" r:id="rId20"/>
    <p:sldId id="327" r:id="rId21"/>
    <p:sldId id="328" r:id="rId22"/>
    <p:sldId id="330" r:id="rId23"/>
    <p:sldId id="331" r:id="rId24"/>
    <p:sldId id="332" r:id="rId25"/>
    <p:sldId id="361" r:id="rId26"/>
    <p:sldId id="362" r:id="rId27"/>
    <p:sldId id="363" r:id="rId28"/>
    <p:sldId id="364" r:id="rId29"/>
    <p:sldId id="278" r:id="rId30"/>
    <p:sldId id="365" r:id="rId31"/>
    <p:sldId id="366" r:id="rId32"/>
    <p:sldId id="367" r:id="rId33"/>
    <p:sldId id="283" r:id="rId34"/>
    <p:sldId id="284" r:id="rId35"/>
    <p:sldId id="285" r:id="rId36"/>
    <p:sldId id="368" r:id="rId37"/>
    <p:sldId id="369" r:id="rId38"/>
    <p:sldId id="675" r:id="rId39"/>
    <p:sldId id="370" r:id="rId40"/>
    <p:sldId id="676" r:id="rId41"/>
    <p:sldId id="371" r:id="rId42"/>
    <p:sldId id="677" r:id="rId43"/>
    <p:sldId id="372" r:id="rId44"/>
    <p:sldId id="373" r:id="rId45"/>
    <p:sldId id="374" r:id="rId46"/>
    <p:sldId id="375" r:id="rId47"/>
    <p:sldId id="376" r:id="rId48"/>
    <p:sldId id="673" r:id="rId49"/>
    <p:sldId id="674" r:id="rId50"/>
    <p:sldId id="297" r:id="rId51"/>
    <p:sldId id="349" r:id="rId52"/>
    <p:sldId id="379" r:id="rId53"/>
    <p:sldId id="380" r:id="rId54"/>
    <p:sldId id="381" r:id="rId55"/>
    <p:sldId id="302" r:id="rId56"/>
    <p:sldId id="382" r:id="rId57"/>
    <p:sldId id="304" r:id="rId58"/>
    <p:sldId id="305" r:id="rId59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313"/>
    <a:srgbClr val="ECEDEE"/>
    <a:srgbClr val="FFFFFF"/>
    <a:srgbClr val="D9DCDD"/>
    <a:srgbClr val="C6CACC"/>
    <a:srgbClr val="8E9599"/>
    <a:srgbClr val="D24F97"/>
    <a:srgbClr val="00AECB"/>
    <a:srgbClr val="FFE5A0"/>
    <a:srgbClr val="7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730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63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3096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"/>
          <p:cNvSpPr>
            <a:spLocks noGrp="1"/>
          </p:cNvSpPr>
          <p:nvPr>
            <p:ph type="ftr" sz="quarter" idx="2"/>
          </p:nvPr>
        </p:nvSpPr>
        <p:spPr>
          <a:xfrm>
            <a:off x="0" y="8604000"/>
            <a:ext cx="5040000" cy="540000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"/>
          <p:cNvSpPr>
            <a:spLocks noGrp="1"/>
          </p:cNvSpPr>
          <p:nvPr>
            <p:ph type="sldNum" sz="quarter" idx="3"/>
          </p:nvPr>
        </p:nvSpPr>
        <p:spPr>
          <a:xfrm>
            <a:off x="5418000" y="8604000"/>
            <a:ext cx="1440000" cy="540000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/>
            </a:lvl1pPr>
          </a:lstStyle>
          <a:p>
            <a:fld id="{CD9C266D-9BF6-45DD-93F4-23D3D4380AFF}" type="slidenum">
              <a:rPr lang="de-DE" smtClean="0">
                <a:latin typeface="Arial" panose="020B0604020202020204" pitchFamily="34" charset="0"/>
              </a:rPr>
              <a:t>‹Nr.›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39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60000" y="432000"/>
            <a:ext cx="6138000" cy="3454424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  <p:txBody>
          <a:bodyPr vert="horz" lIns="0" tIns="0" rIns="0" bIns="0" rtlCol="0" anchor="ctr"/>
          <a:lstStyle/>
          <a:p>
            <a:endParaRPr lang="de-DE" noProof="0" dirty="0"/>
          </a:p>
        </p:txBody>
      </p:sp>
      <p:sp>
        <p:nvSpPr>
          <p:cNvPr id="5" name="Notizen"/>
          <p:cNvSpPr>
            <a:spLocks noGrp="1"/>
          </p:cNvSpPr>
          <p:nvPr>
            <p:ph type="body" sz="quarter" idx="3"/>
          </p:nvPr>
        </p:nvSpPr>
        <p:spPr bwMode="gray">
          <a:xfrm>
            <a:off x="359999" y="4248000"/>
            <a:ext cx="6138000" cy="40680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"/>
          <p:cNvSpPr>
            <a:spLocks noGrp="1"/>
          </p:cNvSpPr>
          <p:nvPr>
            <p:ph type="ftr" sz="quarter" idx="4"/>
          </p:nvPr>
        </p:nvSpPr>
        <p:spPr bwMode="gray">
          <a:xfrm>
            <a:off x="0" y="8604000"/>
            <a:ext cx="5040000" cy="540000"/>
          </a:xfrm>
          <a:prstGeom prst="rect">
            <a:avLst/>
          </a:prstGeom>
        </p:spPr>
        <p:txBody>
          <a:bodyPr vert="horz" lIns="360000" tIns="0" rIns="0" bIns="18000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"/>
          <p:cNvSpPr>
            <a:spLocks noGrp="1"/>
          </p:cNvSpPr>
          <p:nvPr>
            <p:ph type="sldNum" sz="quarter" idx="5"/>
          </p:nvPr>
        </p:nvSpPr>
        <p:spPr bwMode="gray">
          <a:xfrm>
            <a:off x="5418000" y="8604000"/>
            <a:ext cx="1440000" cy="540000"/>
          </a:xfrm>
          <a:prstGeom prst="rect">
            <a:avLst/>
          </a:prstGeom>
        </p:spPr>
        <p:txBody>
          <a:bodyPr vert="horz" lIns="0" tIns="0" rIns="360000" bIns="18000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2DA5471-CC57-402A-9527-36A1D012F69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65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B48C1961-860D-4E4F-B0F2-4834C3F451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grpSp>
        <p:nvGrpSpPr>
          <p:cNvPr id="4" name="Hilfslinien">
            <a:extLst>
              <a:ext uri="{FF2B5EF4-FFF2-40B4-BE49-F238E27FC236}">
                <a16:creationId xmlns:a16="http://schemas.microsoft.com/office/drawing/2014/main" id="{98236C99-C8E7-CB77-79DC-615CCA6903B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5" name="Hilfslinie">
              <a:extLst>
                <a:ext uri="{FF2B5EF4-FFF2-40B4-BE49-F238E27FC236}">
                  <a16:creationId xmlns:a16="http://schemas.microsoft.com/office/drawing/2014/main" id="{99A2AA09-6E5D-9E68-CD20-C2E20A031C67}"/>
                </a:ext>
              </a:extLst>
            </p:cNvPr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8" name="Line">
                <a:extLst>
                  <a:ext uri="{FF2B5EF4-FFF2-40B4-BE49-F238E27FC236}">
                    <a16:creationId xmlns:a16="http://schemas.microsoft.com/office/drawing/2014/main" id="{7433D24E-6353-0D1A-30AF-DA15186862BE}"/>
                  </a:ext>
                </a:extLst>
              </p:cNvPr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>
                <a:extLst>
                  <a:ext uri="{FF2B5EF4-FFF2-40B4-BE49-F238E27FC236}">
                    <a16:creationId xmlns:a16="http://schemas.microsoft.com/office/drawing/2014/main" id="{5FBD2482-2D02-8F00-CB68-86C0AC350BDD}"/>
                  </a:ext>
                </a:extLst>
              </p:cNvPr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30947A2F-8E12-2750-6EB7-7DBD3CAF1312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6" name="Line">
                <a:extLst>
                  <a:ext uri="{FF2B5EF4-FFF2-40B4-BE49-F238E27FC236}">
                    <a16:creationId xmlns:a16="http://schemas.microsoft.com/office/drawing/2014/main" id="{C22A54EA-E513-D5E8-E5CF-10D8EE557AAB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>
                <a:extLst>
                  <a:ext uri="{FF2B5EF4-FFF2-40B4-BE49-F238E27FC236}">
                    <a16:creationId xmlns:a16="http://schemas.microsoft.com/office/drawing/2014/main" id="{3107D162-89A7-6DC2-6EF8-74E297ACC681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5C3A8E4E-1862-E425-E3C1-1D9AC2AB5AF6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CF80A8C4-6F04-297B-CE2C-28A27FFAF9CA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">
                <a:extLst>
                  <a:ext uri="{FF2B5EF4-FFF2-40B4-BE49-F238E27FC236}">
                    <a16:creationId xmlns:a16="http://schemas.microsoft.com/office/drawing/2014/main" id="{2B6CB30B-C16B-0275-2FCB-F61061B9BAAD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C991EA5B-BCF3-A402-BB7C-9F2BF981C781}"/>
                </a:ext>
              </a:extLst>
            </p:cNvPr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2" name="Line">
                <a:extLst>
                  <a:ext uri="{FF2B5EF4-FFF2-40B4-BE49-F238E27FC236}">
                    <a16:creationId xmlns:a16="http://schemas.microsoft.com/office/drawing/2014/main" id="{EA9E7462-2CC5-5D57-DFE5-72DF78EA1DD5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">
                <a:extLst>
                  <a:ext uri="{FF2B5EF4-FFF2-40B4-BE49-F238E27FC236}">
                    <a16:creationId xmlns:a16="http://schemas.microsoft.com/office/drawing/2014/main" id="{A5A4C522-C83F-3C2A-B9E6-5511D86CAD4F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BA1E3659-91DD-CEAD-224E-2EE921D8EE23}"/>
                </a:ext>
              </a:extLst>
            </p:cNvPr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1A1C42B-40DE-E8E4-BF27-9691516EC7E0}"/>
                  </a:ext>
                </a:extLst>
              </p:cNvPr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6ADABC85-B591-E2B3-58E6-2AA4A25A7D4D}"/>
                  </a:ext>
                </a:extLst>
              </p:cNvPr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38" name="Referent">
            <a:extLst>
              <a:ext uri="{FF2B5EF4-FFF2-40B4-BE49-F238E27FC236}">
                <a16:creationId xmlns:a16="http://schemas.microsoft.com/office/drawing/2014/main" id="{314D978E-7C55-5488-BCDF-B0F86DA69B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09637" y="4631228"/>
            <a:ext cx="5185569" cy="288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Name des Referenten</a:t>
            </a:r>
          </a:p>
        </p:txBody>
      </p:sp>
      <p:sp>
        <p:nvSpPr>
          <p:cNvPr id="41" name="Monat">
            <a:extLst>
              <a:ext uri="{FF2B5EF4-FFF2-40B4-BE49-F238E27FC236}">
                <a16:creationId xmlns:a16="http://schemas.microsoft.com/office/drawing/2014/main" id="{C4B9BCEC-7D21-3403-0A51-C6D3C7BF2F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09637" y="2085947"/>
            <a:ext cx="1431959" cy="332830"/>
          </a:xfrm>
          <a:solidFill>
            <a:schemeClr val="accent1"/>
          </a:solidFill>
        </p:spPr>
        <p:txBody>
          <a:bodyPr wrap="none" lIns="144000" tIns="72000" rIns="144000" bIns="72000">
            <a:spAutoFit/>
          </a:bodyPr>
          <a:lstStyle>
            <a:lvl1pPr marL="0" indent="0">
              <a:buNone/>
              <a:defRPr sz="1200" b="1" cap="all" spc="100" baseline="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Monat Jahr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50BEC46-1D71-44A9-A1E6-F18981E59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9638" y="2578428"/>
            <a:ext cx="5408612" cy="172835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6000" b="1">
                <a:solidFill>
                  <a:schemeClr val="bg1"/>
                </a:solidFill>
              </a:defRPr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de-DE" dirty="0"/>
              <a:t>Titel der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9FF3B417-C926-4493-AB2E-1D46A06002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370" y="292332"/>
            <a:ext cx="2416703" cy="3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C681CB5-4DD5-43BA-9EE1-AF9DC5B3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085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5" name="Inhalt 1">
            <a:extLst>
              <a:ext uri="{FF2B5EF4-FFF2-40B4-BE49-F238E27FC236}">
                <a16:creationId xmlns:a16="http://schemas.microsoft.com/office/drawing/2014/main" id="{A13CB3B9-DB16-C3EE-4629-C3586FCC5193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11109600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613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5" name="Inhalt 1">
            <a:extLst>
              <a:ext uri="{FF2B5EF4-FFF2-40B4-BE49-F238E27FC236}">
                <a16:creationId xmlns:a16="http://schemas.microsoft.com/office/drawing/2014/main" id="{A13CB3B9-DB16-C3EE-4629-C3586FCC5193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5284800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 2">
            <a:extLst>
              <a:ext uri="{FF2B5EF4-FFF2-40B4-BE49-F238E27FC236}">
                <a16:creationId xmlns:a16="http://schemas.microsoft.com/office/drawing/2014/main" id="{BC0CAA98-29BD-4619-4F1E-483410B4E829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6365207" y="2065338"/>
            <a:ext cx="5284800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77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spaltig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5" name="Inhalt 1">
            <a:extLst>
              <a:ext uri="{FF2B5EF4-FFF2-40B4-BE49-F238E27FC236}">
                <a16:creationId xmlns:a16="http://schemas.microsoft.com/office/drawing/2014/main" id="{A13CB3B9-DB16-C3EE-4629-C3586FCC5193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3343065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 2">
            <a:extLst>
              <a:ext uri="{FF2B5EF4-FFF2-40B4-BE49-F238E27FC236}">
                <a16:creationId xmlns:a16="http://schemas.microsoft.com/office/drawing/2014/main" id="{BC0CAA98-29BD-4619-4F1E-483410B4E829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4423471" y="2065338"/>
            <a:ext cx="3343065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 3">
            <a:extLst>
              <a:ext uri="{FF2B5EF4-FFF2-40B4-BE49-F238E27FC236}">
                <a16:creationId xmlns:a16="http://schemas.microsoft.com/office/drawing/2014/main" id="{D0EFEC54-6789-DCFB-E682-D3D206EC2379}"/>
              </a:ext>
            </a:extLst>
          </p:cNvPr>
          <p:cNvSpPr>
            <a:spLocks noGrp="1"/>
          </p:cNvSpPr>
          <p:nvPr>
            <p:ph sz="quarter" idx="16"/>
          </p:nvPr>
        </p:nvSpPr>
        <p:spPr bwMode="gray">
          <a:xfrm>
            <a:off x="8306942" y="2065338"/>
            <a:ext cx="3343065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927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schm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">
            <a:extLst>
              <a:ext uri="{FF2B5EF4-FFF2-40B4-BE49-F238E27FC236}">
                <a16:creationId xmlns:a16="http://schemas.microsoft.com/office/drawing/2014/main" id="{2D2A6D19-170A-DCAE-BA61-B117CE8BFE00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7994421" y="0"/>
            <a:ext cx="4195714" cy="6858000"/>
          </a:xfrm>
          <a:custGeom>
            <a:avLst/>
            <a:gdLst>
              <a:gd name="connsiteX0" fmla="*/ 0 w 4195714"/>
              <a:gd name="connsiteY0" fmla="*/ 0 h 6858000"/>
              <a:gd name="connsiteX1" fmla="*/ 4195714 w 4195714"/>
              <a:gd name="connsiteY1" fmla="*/ 0 h 6858000"/>
              <a:gd name="connsiteX2" fmla="*/ 4195714 w 4195714"/>
              <a:gd name="connsiteY2" fmla="*/ 6858000 h 6858000"/>
              <a:gd name="connsiteX3" fmla="*/ 83019 w 4195714"/>
              <a:gd name="connsiteY3" fmla="*/ 6858000 h 6858000"/>
              <a:gd name="connsiteX4" fmla="*/ 155533 w 4195714"/>
              <a:gd name="connsiteY4" fmla="*/ 6553790 h 6858000"/>
              <a:gd name="connsiteX5" fmla="*/ 82461 w 4195714"/>
              <a:gd name="connsiteY5" fmla="*/ 3431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5714" h="6858000">
                <a:moveTo>
                  <a:pt x="0" y="0"/>
                </a:moveTo>
                <a:lnTo>
                  <a:pt x="4195714" y="0"/>
                </a:lnTo>
                <a:lnTo>
                  <a:pt x="4195714" y="6858000"/>
                </a:lnTo>
                <a:lnTo>
                  <a:pt x="83019" y="6858000"/>
                </a:lnTo>
                <a:lnTo>
                  <a:pt x="155533" y="6553790"/>
                </a:lnTo>
                <a:cubicBezTo>
                  <a:pt x="570940" y="4619385"/>
                  <a:pt x="524929" y="2345182"/>
                  <a:pt x="82461" y="343121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Layer">
            <a:extLst>
              <a:ext uri="{FF2B5EF4-FFF2-40B4-BE49-F238E27FC236}">
                <a16:creationId xmlns:a16="http://schemas.microsoft.com/office/drawing/2014/main" id="{8300DA1F-7F15-3A87-0ABF-B5373A4A23C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8077718" y="3977999"/>
            <a:ext cx="4112695" cy="2880001"/>
          </a:xfrm>
          <a:custGeom>
            <a:avLst/>
            <a:gdLst>
              <a:gd name="connsiteX0" fmla="*/ 355622 w 4112695"/>
              <a:gd name="connsiteY0" fmla="*/ 0 h 2880001"/>
              <a:gd name="connsiteX1" fmla="*/ 4112695 w 4112695"/>
              <a:gd name="connsiteY1" fmla="*/ 0 h 2880001"/>
              <a:gd name="connsiteX2" fmla="*/ 4112695 w 4112695"/>
              <a:gd name="connsiteY2" fmla="*/ 2880001 h 2880001"/>
              <a:gd name="connsiteX3" fmla="*/ 0 w 4112695"/>
              <a:gd name="connsiteY3" fmla="*/ 2880001 h 2880001"/>
              <a:gd name="connsiteX4" fmla="*/ 72514 w 4112695"/>
              <a:gd name="connsiteY4" fmla="*/ 2575791 h 2880001"/>
              <a:gd name="connsiteX5" fmla="*/ 348612 w 4112695"/>
              <a:gd name="connsiteY5" fmla="*/ 288504 h 288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2695" h="2880001">
                <a:moveTo>
                  <a:pt x="355622" y="0"/>
                </a:moveTo>
                <a:lnTo>
                  <a:pt x="4112695" y="0"/>
                </a:lnTo>
                <a:lnTo>
                  <a:pt x="4112695" y="2880001"/>
                </a:lnTo>
                <a:lnTo>
                  <a:pt x="0" y="2880001"/>
                </a:lnTo>
                <a:lnTo>
                  <a:pt x="72514" y="2575791"/>
                </a:lnTo>
                <a:cubicBezTo>
                  <a:pt x="228292" y="1850389"/>
                  <a:pt x="319183" y="1077203"/>
                  <a:pt x="348612" y="288504"/>
                </a:cubicBezTo>
                <a:close/>
              </a:path>
            </a:pathLst>
          </a:custGeom>
          <a:gradFill>
            <a:gsLst>
              <a:gs pos="68000">
                <a:schemeClr val="accent2">
                  <a:lumMod val="75000"/>
                  <a:alpha val="0"/>
                </a:schemeClr>
              </a:gs>
              <a:gs pos="97000">
                <a:schemeClr val="accent2">
                  <a:lumMod val="75000"/>
                  <a:alpha val="38000"/>
                </a:schemeClr>
              </a:gs>
            </a:gsLst>
            <a:lin ang="5400000" scaled="0"/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7226130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7223885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5" name="Inhalt 1">
            <a:extLst>
              <a:ext uri="{FF2B5EF4-FFF2-40B4-BE49-F238E27FC236}">
                <a16:creationId xmlns:a16="http://schemas.microsoft.com/office/drawing/2014/main" id="{A13CB3B9-DB16-C3EE-4629-C3586FCC5193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3343065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 2">
            <a:extLst>
              <a:ext uri="{FF2B5EF4-FFF2-40B4-BE49-F238E27FC236}">
                <a16:creationId xmlns:a16="http://schemas.microsoft.com/office/drawing/2014/main" id="{BC0CAA98-29BD-4619-4F1E-483410B4E829}"/>
              </a:ext>
            </a:extLst>
          </p:cNvPr>
          <p:cNvSpPr>
            <a:spLocks noGrp="1"/>
          </p:cNvSpPr>
          <p:nvPr>
            <p:ph sz="quarter" idx="15"/>
          </p:nvPr>
        </p:nvSpPr>
        <p:spPr bwMode="gray">
          <a:xfrm>
            <a:off x="4423471" y="2065338"/>
            <a:ext cx="3343065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726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 brei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">
            <a:extLst>
              <a:ext uri="{FF2B5EF4-FFF2-40B4-BE49-F238E27FC236}">
                <a16:creationId xmlns:a16="http://schemas.microsoft.com/office/drawing/2014/main" id="{0E156468-EE8E-690D-3867-1789C4F3934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6365206" y="0"/>
            <a:ext cx="5825206" cy="6857106"/>
          </a:xfrm>
          <a:custGeom>
            <a:avLst/>
            <a:gdLst>
              <a:gd name="connsiteX0" fmla="*/ 0 w 5825206"/>
              <a:gd name="connsiteY0" fmla="*/ 0 h 6857106"/>
              <a:gd name="connsiteX1" fmla="*/ 1629492 w 5825206"/>
              <a:gd name="connsiteY1" fmla="*/ 0 h 6857106"/>
              <a:gd name="connsiteX2" fmla="*/ 1968500 w 5825206"/>
              <a:gd name="connsiteY2" fmla="*/ 0 h 6857106"/>
              <a:gd name="connsiteX3" fmla="*/ 3856706 w 5825206"/>
              <a:gd name="connsiteY3" fmla="*/ 0 h 6857106"/>
              <a:gd name="connsiteX4" fmla="*/ 4195714 w 5825206"/>
              <a:gd name="connsiteY4" fmla="*/ 0 h 6857106"/>
              <a:gd name="connsiteX5" fmla="*/ 5825206 w 5825206"/>
              <a:gd name="connsiteY5" fmla="*/ 0 h 6857106"/>
              <a:gd name="connsiteX6" fmla="*/ 5825206 w 5825206"/>
              <a:gd name="connsiteY6" fmla="*/ 6857106 h 6857106"/>
              <a:gd name="connsiteX7" fmla="*/ 83233 w 5825206"/>
              <a:gd name="connsiteY7" fmla="*/ 6857106 h 6857106"/>
              <a:gd name="connsiteX8" fmla="*/ 155534 w 5825206"/>
              <a:gd name="connsiteY8" fmla="*/ 6553790 h 6857106"/>
              <a:gd name="connsiteX9" fmla="*/ 82461 w 5825206"/>
              <a:gd name="connsiteY9" fmla="*/ 343121 h 68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5206" h="6857106">
                <a:moveTo>
                  <a:pt x="0" y="0"/>
                </a:moveTo>
                <a:lnTo>
                  <a:pt x="1629492" y="0"/>
                </a:lnTo>
                <a:lnTo>
                  <a:pt x="1968500" y="0"/>
                </a:lnTo>
                <a:lnTo>
                  <a:pt x="3856706" y="0"/>
                </a:lnTo>
                <a:lnTo>
                  <a:pt x="4195714" y="0"/>
                </a:lnTo>
                <a:lnTo>
                  <a:pt x="5825206" y="0"/>
                </a:lnTo>
                <a:lnTo>
                  <a:pt x="5825206" y="6857106"/>
                </a:lnTo>
                <a:lnTo>
                  <a:pt x="83233" y="6857106"/>
                </a:lnTo>
                <a:lnTo>
                  <a:pt x="155534" y="6553790"/>
                </a:lnTo>
                <a:cubicBezTo>
                  <a:pt x="570940" y="4619385"/>
                  <a:pt x="524929" y="2345182"/>
                  <a:pt x="82461" y="343121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5284800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5283158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5" name="Inhalt">
            <a:extLst>
              <a:ext uri="{FF2B5EF4-FFF2-40B4-BE49-F238E27FC236}">
                <a16:creationId xmlns:a16="http://schemas.microsoft.com/office/drawing/2014/main" id="{A13CB3B9-DB16-C3EE-4629-C3586FCC5193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5284800" cy="396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Layer">
            <a:extLst>
              <a:ext uri="{FF2B5EF4-FFF2-40B4-BE49-F238E27FC236}">
                <a16:creationId xmlns:a16="http://schemas.microsoft.com/office/drawing/2014/main" id="{169398DE-92CB-F70C-471B-BD68C8E6BC5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6448439" y="3977999"/>
            <a:ext cx="5741973" cy="2880001"/>
          </a:xfrm>
          <a:custGeom>
            <a:avLst/>
            <a:gdLst>
              <a:gd name="connsiteX0" fmla="*/ 355430 w 5741973"/>
              <a:gd name="connsiteY0" fmla="*/ 0 h 2880001"/>
              <a:gd name="connsiteX1" fmla="*/ 5741973 w 5741973"/>
              <a:gd name="connsiteY1" fmla="*/ 0 h 2880001"/>
              <a:gd name="connsiteX2" fmla="*/ 5741973 w 5741973"/>
              <a:gd name="connsiteY2" fmla="*/ 2880001 h 2880001"/>
              <a:gd name="connsiteX3" fmla="*/ 0 w 5741973"/>
              <a:gd name="connsiteY3" fmla="*/ 2880001 h 2880001"/>
              <a:gd name="connsiteX4" fmla="*/ 72301 w 5741973"/>
              <a:gd name="connsiteY4" fmla="*/ 2576685 h 2880001"/>
              <a:gd name="connsiteX5" fmla="*/ 348398 w 5741973"/>
              <a:gd name="connsiteY5" fmla="*/ 289398 h 288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41973" h="2880001">
                <a:moveTo>
                  <a:pt x="355430" y="0"/>
                </a:moveTo>
                <a:lnTo>
                  <a:pt x="5741973" y="0"/>
                </a:lnTo>
                <a:lnTo>
                  <a:pt x="5741973" y="2880001"/>
                </a:lnTo>
                <a:lnTo>
                  <a:pt x="0" y="2880001"/>
                </a:lnTo>
                <a:lnTo>
                  <a:pt x="72301" y="2576685"/>
                </a:lnTo>
                <a:cubicBezTo>
                  <a:pt x="228079" y="1851283"/>
                  <a:pt x="318969" y="1078097"/>
                  <a:pt x="348398" y="289398"/>
                </a:cubicBezTo>
                <a:close/>
              </a:path>
            </a:pathLst>
          </a:custGeom>
          <a:gradFill>
            <a:gsLst>
              <a:gs pos="68000">
                <a:schemeClr val="accent2">
                  <a:lumMod val="75000"/>
                  <a:alpha val="0"/>
                </a:schemeClr>
              </a:gs>
              <a:gs pos="97000">
                <a:schemeClr val="accent2">
                  <a:lumMod val="75000"/>
                  <a:alpha val="38000"/>
                </a:schemeClr>
              </a:gs>
            </a:gsLst>
            <a:lin ang="5400000" scaled="0"/>
          </a:gra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 noChangeAspect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141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8" name="Kreis 1">
            <a:extLst>
              <a:ext uri="{FF2B5EF4-FFF2-40B4-BE49-F238E27FC236}">
                <a16:creationId xmlns:a16="http://schemas.microsoft.com/office/drawing/2014/main" id="{43140F7A-AE03-762E-1632-AF004AB3B48B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973125" y="2085184"/>
            <a:ext cx="2484000" cy="2484000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Bild 1">
            <a:extLst>
              <a:ext uri="{FF2B5EF4-FFF2-40B4-BE49-F238E27FC236}">
                <a16:creationId xmlns:a16="http://schemas.microsoft.com/office/drawing/2014/main" id="{0D23D05E-54AB-D105-D4C7-730D761A824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1027125" y="2139184"/>
            <a:ext cx="2376000" cy="2376000"/>
          </a:xfrm>
          <a:custGeom>
            <a:avLst/>
            <a:gdLst>
              <a:gd name="connsiteX0" fmla="*/ 918000 w 1836000"/>
              <a:gd name="connsiteY0" fmla="*/ 0 h 1836000"/>
              <a:gd name="connsiteX1" fmla="*/ 1836000 w 1836000"/>
              <a:gd name="connsiteY1" fmla="*/ 918000 h 1836000"/>
              <a:gd name="connsiteX2" fmla="*/ 918000 w 1836000"/>
              <a:gd name="connsiteY2" fmla="*/ 1836000 h 1836000"/>
              <a:gd name="connsiteX3" fmla="*/ 0 w 1836000"/>
              <a:gd name="connsiteY3" fmla="*/ 918000 h 1836000"/>
              <a:gd name="connsiteX4" fmla="*/ 918000 w 1836000"/>
              <a:gd name="connsiteY4" fmla="*/ 0 h 18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0" h="1836000">
                <a:moveTo>
                  <a:pt x="918000" y="0"/>
                </a:moveTo>
                <a:cubicBezTo>
                  <a:pt x="1424997" y="0"/>
                  <a:pt x="1836000" y="411003"/>
                  <a:pt x="1836000" y="918000"/>
                </a:cubicBezTo>
                <a:cubicBezTo>
                  <a:pt x="1836000" y="1424997"/>
                  <a:pt x="1424997" y="1836000"/>
                  <a:pt x="918000" y="1836000"/>
                </a:cubicBezTo>
                <a:cubicBezTo>
                  <a:pt x="411003" y="1836000"/>
                  <a:pt x="0" y="1424997"/>
                  <a:pt x="0" y="918000"/>
                </a:cubicBezTo>
                <a:cubicBezTo>
                  <a:pt x="0" y="411003"/>
                  <a:pt x="411003" y="0"/>
                  <a:pt x="918000" y="0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 1">
            <a:extLst>
              <a:ext uri="{FF2B5EF4-FFF2-40B4-BE49-F238E27FC236}">
                <a16:creationId xmlns:a16="http://schemas.microsoft.com/office/drawing/2014/main" id="{83388CEF-B8CB-F68F-97A5-2EEC11F46A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542925" y="4765338"/>
            <a:ext cx="3344400" cy="126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F67A58DC-3BC9-B019-F713-8276298AB2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4423006" y="4765338"/>
            <a:ext cx="3344400" cy="126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Kreis 2">
            <a:extLst>
              <a:ext uri="{FF2B5EF4-FFF2-40B4-BE49-F238E27FC236}">
                <a16:creationId xmlns:a16="http://schemas.microsoft.com/office/drawing/2014/main" id="{21BA3B96-BE96-C92E-410E-AD47C2638E4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4853206" y="2085184"/>
            <a:ext cx="2484000" cy="2484000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Bild 2">
            <a:extLst>
              <a:ext uri="{FF2B5EF4-FFF2-40B4-BE49-F238E27FC236}">
                <a16:creationId xmlns:a16="http://schemas.microsoft.com/office/drawing/2014/main" id="{DF8A2D62-B8E1-2636-5FA1-6E507FAE1C0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 bwMode="gray">
          <a:xfrm>
            <a:off x="4907206" y="2139184"/>
            <a:ext cx="2376000" cy="2376000"/>
          </a:xfrm>
          <a:custGeom>
            <a:avLst/>
            <a:gdLst>
              <a:gd name="connsiteX0" fmla="*/ 918000 w 1836000"/>
              <a:gd name="connsiteY0" fmla="*/ 0 h 1836000"/>
              <a:gd name="connsiteX1" fmla="*/ 1836000 w 1836000"/>
              <a:gd name="connsiteY1" fmla="*/ 918000 h 1836000"/>
              <a:gd name="connsiteX2" fmla="*/ 918000 w 1836000"/>
              <a:gd name="connsiteY2" fmla="*/ 1836000 h 1836000"/>
              <a:gd name="connsiteX3" fmla="*/ 0 w 1836000"/>
              <a:gd name="connsiteY3" fmla="*/ 918000 h 1836000"/>
              <a:gd name="connsiteX4" fmla="*/ 918000 w 1836000"/>
              <a:gd name="connsiteY4" fmla="*/ 0 h 18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0" h="1836000">
                <a:moveTo>
                  <a:pt x="918000" y="0"/>
                </a:moveTo>
                <a:cubicBezTo>
                  <a:pt x="1424997" y="0"/>
                  <a:pt x="1836000" y="411003"/>
                  <a:pt x="1836000" y="918000"/>
                </a:cubicBezTo>
                <a:cubicBezTo>
                  <a:pt x="1836000" y="1424997"/>
                  <a:pt x="1424997" y="1836000"/>
                  <a:pt x="918000" y="1836000"/>
                </a:cubicBezTo>
                <a:cubicBezTo>
                  <a:pt x="411003" y="1836000"/>
                  <a:pt x="0" y="1424997"/>
                  <a:pt x="0" y="918000"/>
                </a:cubicBezTo>
                <a:cubicBezTo>
                  <a:pt x="0" y="411003"/>
                  <a:pt x="411003" y="0"/>
                  <a:pt x="918000" y="0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Text 3">
            <a:extLst>
              <a:ext uri="{FF2B5EF4-FFF2-40B4-BE49-F238E27FC236}">
                <a16:creationId xmlns:a16="http://schemas.microsoft.com/office/drawing/2014/main" id="{629EA346-62A8-B495-B5F0-F7DFA1C0C9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8305607" y="4765338"/>
            <a:ext cx="3344400" cy="126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Kreis 3">
            <a:extLst>
              <a:ext uri="{FF2B5EF4-FFF2-40B4-BE49-F238E27FC236}">
                <a16:creationId xmlns:a16="http://schemas.microsoft.com/office/drawing/2014/main" id="{9254380D-6542-8950-060C-25E407CE66FF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8735807" y="2085184"/>
            <a:ext cx="2484000" cy="2484000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Bild 3">
            <a:extLst>
              <a:ext uri="{FF2B5EF4-FFF2-40B4-BE49-F238E27FC236}">
                <a16:creationId xmlns:a16="http://schemas.microsoft.com/office/drawing/2014/main" id="{5E796F51-6965-D45D-BAD6-F40D9E026B1A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 bwMode="gray">
          <a:xfrm>
            <a:off x="8789807" y="2139184"/>
            <a:ext cx="2376000" cy="2376000"/>
          </a:xfrm>
          <a:custGeom>
            <a:avLst/>
            <a:gdLst>
              <a:gd name="connsiteX0" fmla="*/ 918000 w 1836000"/>
              <a:gd name="connsiteY0" fmla="*/ 0 h 1836000"/>
              <a:gd name="connsiteX1" fmla="*/ 1836000 w 1836000"/>
              <a:gd name="connsiteY1" fmla="*/ 918000 h 1836000"/>
              <a:gd name="connsiteX2" fmla="*/ 918000 w 1836000"/>
              <a:gd name="connsiteY2" fmla="*/ 1836000 h 1836000"/>
              <a:gd name="connsiteX3" fmla="*/ 0 w 1836000"/>
              <a:gd name="connsiteY3" fmla="*/ 918000 h 1836000"/>
              <a:gd name="connsiteX4" fmla="*/ 918000 w 1836000"/>
              <a:gd name="connsiteY4" fmla="*/ 0 h 18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0" h="1836000">
                <a:moveTo>
                  <a:pt x="918000" y="0"/>
                </a:moveTo>
                <a:cubicBezTo>
                  <a:pt x="1424997" y="0"/>
                  <a:pt x="1836000" y="411003"/>
                  <a:pt x="1836000" y="918000"/>
                </a:cubicBezTo>
                <a:cubicBezTo>
                  <a:pt x="1836000" y="1424997"/>
                  <a:pt x="1424997" y="1836000"/>
                  <a:pt x="918000" y="1836000"/>
                </a:cubicBezTo>
                <a:cubicBezTo>
                  <a:pt x="411003" y="1836000"/>
                  <a:pt x="0" y="1424997"/>
                  <a:pt x="0" y="918000"/>
                </a:cubicBezTo>
                <a:cubicBezTo>
                  <a:pt x="0" y="411003"/>
                  <a:pt x="411003" y="0"/>
                  <a:pt x="918000" y="0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8190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9" name="Kreis 1">
            <a:extLst>
              <a:ext uri="{FF2B5EF4-FFF2-40B4-BE49-F238E27FC236}">
                <a16:creationId xmlns:a16="http://schemas.microsoft.com/office/drawing/2014/main" id="{E71A226F-AD40-3D63-9EA0-7E7EE9F020C1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757125" y="2085184"/>
            <a:ext cx="1944000" cy="1944000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4" name="Bild 1">
            <a:extLst>
              <a:ext uri="{FF2B5EF4-FFF2-40B4-BE49-F238E27FC236}">
                <a16:creationId xmlns:a16="http://schemas.microsoft.com/office/drawing/2014/main" id="{3159C5E2-8A84-DC52-D98B-7893B175C05E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811125" y="2139184"/>
            <a:ext cx="1836000" cy="1836000"/>
          </a:xfrm>
          <a:custGeom>
            <a:avLst/>
            <a:gdLst>
              <a:gd name="connsiteX0" fmla="*/ 918000 w 1836000"/>
              <a:gd name="connsiteY0" fmla="*/ 0 h 1836000"/>
              <a:gd name="connsiteX1" fmla="*/ 1836000 w 1836000"/>
              <a:gd name="connsiteY1" fmla="*/ 918000 h 1836000"/>
              <a:gd name="connsiteX2" fmla="*/ 918000 w 1836000"/>
              <a:gd name="connsiteY2" fmla="*/ 1836000 h 1836000"/>
              <a:gd name="connsiteX3" fmla="*/ 0 w 1836000"/>
              <a:gd name="connsiteY3" fmla="*/ 918000 h 1836000"/>
              <a:gd name="connsiteX4" fmla="*/ 918000 w 1836000"/>
              <a:gd name="connsiteY4" fmla="*/ 0 h 18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0" h="1836000">
                <a:moveTo>
                  <a:pt x="918000" y="0"/>
                </a:moveTo>
                <a:cubicBezTo>
                  <a:pt x="1424997" y="0"/>
                  <a:pt x="1836000" y="411003"/>
                  <a:pt x="1836000" y="918000"/>
                </a:cubicBezTo>
                <a:cubicBezTo>
                  <a:pt x="1836000" y="1424997"/>
                  <a:pt x="1424997" y="1836000"/>
                  <a:pt x="918000" y="1836000"/>
                </a:cubicBezTo>
                <a:cubicBezTo>
                  <a:pt x="411003" y="1836000"/>
                  <a:pt x="0" y="1424997"/>
                  <a:pt x="0" y="918000"/>
                </a:cubicBezTo>
                <a:cubicBezTo>
                  <a:pt x="0" y="411003"/>
                  <a:pt x="411003" y="0"/>
                  <a:pt x="918000" y="0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 1">
            <a:extLst>
              <a:ext uri="{FF2B5EF4-FFF2-40B4-BE49-F238E27FC236}">
                <a16:creationId xmlns:a16="http://schemas.microsoft.com/office/drawing/2014/main" id="{9B2E1901-481B-E222-D5A3-A7E2AEA002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42925" y="4225338"/>
            <a:ext cx="2372400" cy="180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Kreis 2">
            <a:extLst>
              <a:ext uri="{FF2B5EF4-FFF2-40B4-BE49-F238E27FC236}">
                <a16:creationId xmlns:a16="http://schemas.microsoft.com/office/drawing/2014/main" id="{0137C2DF-BD7E-3EB0-65DF-548B867426C6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668686" y="2085184"/>
            <a:ext cx="1944000" cy="1944000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6" name="Bild 2">
            <a:extLst>
              <a:ext uri="{FF2B5EF4-FFF2-40B4-BE49-F238E27FC236}">
                <a16:creationId xmlns:a16="http://schemas.microsoft.com/office/drawing/2014/main" id="{4350AE85-20CD-3A81-7CC2-50BDC51D5070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3722686" y="2139184"/>
            <a:ext cx="1836000" cy="1836000"/>
          </a:xfrm>
          <a:custGeom>
            <a:avLst/>
            <a:gdLst>
              <a:gd name="connsiteX0" fmla="*/ 918000 w 1836000"/>
              <a:gd name="connsiteY0" fmla="*/ 0 h 1836000"/>
              <a:gd name="connsiteX1" fmla="*/ 1836000 w 1836000"/>
              <a:gd name="connsiteY1" fmla="*/ 918000 h 1836000"/>
              <a:gd name="connsiteX2" fmla="*/ 918000 w 1836000"/>
              <a:gd name="connsiteY2" fmla="*/ 1836000 h 1836000"/>
              <a:gd name="connsiteX3" fmla="*/ 0 w 1836000"/>
              <a:gd name="connsiteY3" fmla="*/ 918000 h 1836000"/>
              <a:gd name="connsiteX4" fmla="*/ 918000 w 1836000"/>
              <a:gd name="connsiteY4" fmla="*/ 0 h 18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0" h="1836000">
                <a:moveTo>
                  <a:pt x="918000" y="0"/>
                </a:moveTo>
                <a:cubicBezTo>
                  <a:pt x="1424997" y="0"/>
                  <a:pt x="1836000" y="411003"/>
                  <a:pt x="1836000" y="918000"/>
                </a:cubicBezTo>
                <a:cubicBezTo>
                  <a:pt x="1836000" y="1424997"/>
                  <a:pt x="1424997" y="1836000"/>
                  <a:pt x="918000" y="1836000"/>
                </a:cubicBezTo>
                <a:cubicBezTo>
                  <a:pt x="411003" y="1836000"/>
                  <a:pt x="0" y="1424997"/>
                  <a:pt x="0" y="918000"/>
                </a:cubicBezTo>
                <a:cubicBezTo>
                  <a:pt x="0" y="411003"/>
                  <a:pt x="411003" y="0"/>
                  <a:pt x="918000" y="0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ext 2">
            <a:extLst>
              <a:ext uri="{FF2B5EF4-FFF2-40B4-BE49-F238E27FC236}">
                <a16:creationId xmlns:a16="http://schemas.microsoft.com/office/drawing/2014/main" id="{478705B7-1F44-97F9-6259-93222BFF73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 bwMode="gray">
          <a:xfrm>
            <a:off x="3454486" y="4225338"/>
            <a:ext cx="2372400" cy="180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Kreis 3">
            <a:extLst>
              <a:ext uri="{FF2B5EF4-FFF2-40B4-BE49-F238E27FC236}">
                <a16:creationId xmlns:a16="http://schemas.microsoft.com/office/drawing/2014/main" id="{8EB799AF-FDF6-85BF-E9EC-391CFAA7007A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6580247" y="2085184"/>
            <a:ext cx="1944000" cy="1944000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9" name="Bild 3">
            <a:extLst>
              <a:ext uri="{FF2B5EF4-FFF2-40B4-BE49-F238E27FC236}">
                <a16:creationId xmlns:a16="http://schemas.microsoft.com/office/drawing/2014/main" id="{E364A8C0-38B9-014A-44DB-8B94AE0B5244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 bwMode="gray">
          <a:xfrm>
            <a:off x="6634247" y="2139184"/>
            <a:ext cx="1836000" cy="1836000"/>
          </a:xfrm>
          <a:custGeom>
            <a:avLst/>
            <a:gdLst>
              <a:gd name="connsiteX0" fmla="*/ 918000 w 1836000"/>
              <a:gd name="connsiteY0" fmla="*/ 0 h 1836000"/>
              <a:gd name="connsiteX1" fmla="*/ 1836000 w 1836000"/>
              <a:gd name="connsiteY1" fmla="*/ 918000 h 1836000"/>
              <a:gd name="connsiteX2" fmla="*/ 918000 w 1836000"/>
              <a:gd name="connsiteY2" fmla="*/ 1836000 h 1836000"/>
              <a:gd name="connsiteX3" fmla="*/ 0 w 1836000"/>
              <a:gd name="connsiteY3" fmla="*/ 918000 h 1836000"/>
              <a:gd name="connsiteX4" fmla="*/ 918000 w 1836000"/>
              <a:gd name="connsiteY4" fmla="*/ 0 h 18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0" h="1836000">
                <a:moveTo>
                  <a:pt x="918000" y="0"/>
                </a:moveTo>
                <a:cubicBezTo>
                  <a:pt x="1424997" y="0"/>
                  <a:pt x="1836000" y="411003"/>
                  <a:pt x="1836000" y="918000"/>
                </a:cubicBezTo>
                <a:cubicBezTo>
                  <a:pt x="1836000" y="1424997"/>
                  <a:pt x="1424997" y="1836000"/>
                  <a:pt x="918000" y="1836000"/>
                </a:cubicBezTo>
                <a:cubicBezTo>
                  <a:pt x="411003" y="1836000"/>
                  <a:pt x="0" y="1424997"/>
                  <a:pt x="0" y="918000"/>
                </a:cubicBezTo>
                <a:cubicBezTo>
                  <a:pt x="0" y="411003"/>
                  <a:pt x="411003" y="0"/>
                  <a:pt x="918000" y="0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01FC8D09-39C8-81E7-7B09-D05BCEDA6E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6366047" y="4225338"/>
            <a:ext cx="2372400" cy="180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Kreis 4">
            <a:extLst>
              <a:ext uri="{FF2B5EF4-FFF2-40B4-BE49-F238E27FC236}">
                <a16:creationId xmlns:a16="http://schemas.microsoft.com/office/drawing/2014/main" id="{A51E1C11-F98B-0730-B260-11C31CF4E5F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9491807" y="2085184"/>
            <a:ext cx="1944000" cy="1944000"/>
          </a:xfrm>
          <a:prstGeom prst="ellipse">
            <a:avLst/>
          </a:prstGeom>
          <a:noFill/>
          <a:ln w="63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2" name="Bild 4">
            <a:extLst>
              <a:ext uri="{FF2B5EF4-FFF2-40B4-BE49-F238E27FC236}">
                <a16:creationId xmlns:a16="http://schemas.microsoft.com/office/drawing/2014/main" id="{7278B435-C4AC-41AE-8B95-BCDC7115CC8D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 bwMode="gray">
          <a:xfrm>
            <a:off x="9545807" y="2139184"/>
            <a:ext cx="1836000" cy="1836000"/>
          </a:xfrm>
          <a:custGeom>
            <a:avLst/>
            <a:gdLst>
              <a:gd name="connsiteX0" fmla="*/ 918000 w 1836000"/>
              <a:gd name="connsiteY0" fmla="*/ 0 h 1836000"/>
              <a:gd name="connsiteX1" fmla="*/ 1836000 w 1836000"/>
              <a:gd name="connsiteY1" fmla="*/ 918000 h 1836000"/>
              <a:gd name="connsiteX2" fmla="*/ 918000 w 1836000"/>
              <a:gd name="connsiteY2" fmla="*/ 1836000 h 1836000"/>
              <a:gd name="connsiteX3" fmla="*/ 0 w 1836000"/>
              <a:gd name="connsiteY3" fmla="*/ 918000 h 1836000"/>
              <a:gd name="connsiteX4" fmla="*/ 918000 w 1836000"/>
              <a:gd name="connsiteY4" fmla="*/ 0 h 18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0" h="1836000">
                <a:moveTo>
                  <a:pt x="918000" y="0"/>
                </a:moveTo>
                <a:cubicBezTo>
                  <a:pt x="1424997" y="0"/>
                  <a:pt x="1836000" y="411003"/>
                  <a:pt x="1836000" y="918000"/>
                </a:cubicBezTo>
                <a:cubicBezTo>
                  <a:pt x="1836000" y="1424997"/>
                  <a:pt x="1424997" y="1836000"/>
                  <a:pt x="918000" y="1836000"/>
                </a:cubicBezTo>
                <a:cubicBezTo>
                  <a:pt x="411003" y="1836000"/>
                  <a:pt x="0" y="1424997"/>
                  <a:pt x="0" y="918000"/>
                </a:cubicBezTo>
                <a:cubicBezTo>
                  <a:pt x="0" y="411003"/>
                  <a:pt x="411003" y="0"/>
                  <a:pt x="918000" y="0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D71FFCE9-0ED4-A897-939E-CFFB2401D89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9277607" y="4225338"/>
            <a:ext cx="2372400" cy="180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86902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kten/Icon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Verlauf">
            <a:extLst>
              <a:ext uri="{FF2B5EF4-FFF2-40B4-BE49-F238E27FC236}">
                <a16:creationId xmlns:a16="http://schemas.microsoft.com/office/drawing/2014/main" id="{0607E335-5588-C56E-0A93-06C3BB289720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-1" y="0"/>
            <a:ext cx="12190413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90000"/>
              </a:lnSpc>
              <a:spcAft>
                <a:spcPts val="1000"/>
              </a:spcAft>
            </a:pP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A66D8F43-4C92-EFEB-411D-8D7950FC7FA2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 bwMode="gray">
          <a:xfrm>
            <a:off x="542925" y="2085184"/>
            <a:ext cx="2372400" cy="3940154"/>
          </a:xfrm>
          <a:custGeom>
            <a:avLst/>
            <a:gdLst>
              <a:gd name="connsiteX0" fmla="*/ 1185578 w 2372400"/>
              <a:gd name="connsiteY0" fmla="*/ 0 h 3940154"/>
              <a:gd name="connsiteX1" fmla="*/ 2371156 w 2372400"/>
              <a:gd name="connsiteY1" fmla="*/ 1185578 h 3940154"/>
              <a:gd name="connsiteX2" fmla="*/ 2370861 w 2372400"/>
              <a:gd name="connsiteY2" fmla="*/ 1191416 h 3940154"/>
              <a:gd name="connsiteX3" fmla="*/ 2372400 w 2372400"/>
              <a:gd name="connsiteY3" fmla="*/ 1191416 h 3940154"/>
              <a:gd name="connsiteX4" fmla="*/ 2372400 w 2372400"/>
              <a:gd name="connsiteY4" fmla="*/ 3940154 h 3940154"/>
              <a:gd name="connsiteX5" fmla="*/ 0 w 2372400"/>
              <a:gd name="connsiteY5" fmla="*/ 3940154 h 3940154"/>
              <a:gd name="connsiteX6" fmla="*/ 0 w 2372400"/>
              <a:gd name="connsiteY6" fmla="*/ 1191416 h 3940154"/>
              <a:gd name="connsiteX7" fmla="*/ 295 w 2372400"/>
              <a:gd name="connsiteY7" fmla="*/ 1191416 h 3940154"/>
              <a:gd name="connsiteX8" fmla="*/ 0 w 2372400"/>
              <a:gd name="connsiteY8" fmla="*/ 1185578 h 3940154"/>
              <a:gd name="connsiteX9" fmla="*/ 1185578 w 2372400"/>
              <a:gd name="connsiteY9" fmla="*/ 0 h 394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2400" h="3940154">
                <a:moveTo>
                  <a:pt x="1185578" y="0"/>
                </a:moveTo>
                <a:cubicBezTo>
                  <a:pt x="1840355" y="0"/>
                  <a:pt x="2371156" y="530801"/>
                  <a:pt x="2371156" y="1185578"/>
                </a:cubicBezTo>
                <a:lnTo>
                  <a:pt x="2370861" y="1191416"/>
                </a:lnTo>
                <a:lnTo>
                  <a:pt x="2372400" y="1191416"/>
                </a:lnTo>
                <a:lnTo>
                  <a:pt x="2372400" y="3940154"/>
                </a:lnTo>
                <a:lnTo>
                  <a:pt x="0" y="3940154"/>
                </a:lnTo>
                <a:lnTo>
                  <a:pt x="0" y="1191416"/>
                </a:lnTo>
                <a:lnTo>
                  <a:pt x="295" y="1191416"/>
                </a:lnTo>
                <a:lnTo>
                  <a:pt x="0" y="1185578"/>
                </a:lnTo>
                <a:cubicBezTo>
                  <a:pt x="0" y="530801"/>
                  <a:pt x="530801" y="0"/>
                  <a:pt x="1185578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wrap="square" lIns="144000" tIns="1800000" rIns="14400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4C9A44B4-2FAA-AA2E-3D50-2800C6BFD74D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 bwMode="gray">
          <a:xfrm>
            <a:off x="3454486" y="2085184"/>
            <a:ext cx="2372400" cy="3940154"/>
          </a:xfrm>
          <a:custGeom>
            <a:avLst/>
            <a:gdLst>
              <a:gd name="connsiteX0" fmla="*/ 1185578 w 2372400"/>
              <a:gd name="connsiteY0" fmla="*/ 0 h 3940154"/>
              <a:gd name="connsiteX1" fmla="*/ 2371156 w 2372400"/>
              <a:gd name="connsiteY1" fmla="*/ 1185578 h 3940154"/>
              <a:gd name="connsiteX2" fmla="*/ 2370861 w 2372400"/>
              <a:gd name="connsiteY2" fmla="*/ 1191416 h 3940154"/>
              <a:gd name="connsiteX3" fmla="*/ 2372400 w 2372400"/>
              <a:gd name="connsiteY3" fmla="*/ 1191416 h 3940154"/>
              <a:gd name="connsiteX4" fmla="*/ 2372400 w 2372400"/>
              <a:gd name="connsiteY4" fmla="*/ 3940154 h 3940154"/>
              <a:gd name="connsiteX5" fmla="*/ 0 w 2372400"/>
              <a:gd name="connsiteY5" fmla="*/ 3940154 h 3940154"/>
              <a:gd name="connsiteX6" fmla="*/ 0 w 2372400"/>
              <a:gd name="connsiteY6" fmla="*/ 1191416 h 3940154"/>
              <a:gd name="connsiteX7" fmla="*/ 295 w 2372400"/>
              <a:gd name="connsiteY7" fmla="*/ 1191416 h 3940154"/>
              <a:gd name="connsiteX8" fmla="*/ 0 w 2372400"/>
              <a:gd name="connsiteY8" fmla="*/ 1185578 h 3940154"/>
              <a:gd name="connsiteX9" fmla="*/ 1185578 w 2372400"/>
              <a:gd name="connsiteY9" fmla="*/ 0 h 394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2400" h="3940154">
                <a:moveTo>
                  <a:pt x="1185578" y="0"/>
                </a:moveTo>
                <a:cubicBezTo>
                  <a:pt x="1840355" y="0"/>
                  <a:pt x="2371156" y="530801"/>
                  <a:pt x="2371156" y="1185578"/>
                </a:cubicBezTo>
                <a:lnTo>
                  <a:pt x="2370861" y="1191416"/>
                </a:lnTo>
                <a:lnTo>
                  <a:pt x="2372400" y="1191416"/>
                </a:lnTo>
                <a:lnTo>
                  <a:pt x="2372400" y="3940154"/>
                </a:lnTo>
                <a:lnTo>
                  <a:pt x="0" y="3940154"/>
                </a:lnTo>
                <a:lnTo>
                  <a:pt x="0" y="1191416"/>
                </a:lnTo>
                <a:lnTo>
                  <a:pt x="295" y="1191416"/>
                </a:lnTo>
                <a:lnTo>
                  <a:pt x="0" y="1185578"/>
                </a:lnTo>
                <a:cubicBezTo>
                  <a:pt x="0" y="530801"/>
                  <a:pt x="530801" y="0"/>
                  <a:pt x="1185578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wrap="square" lIns="144000" tIns="1800000" rIns="14400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ECE66B46-9BBF-09C3-41AB-0EFD97013AFD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 bwMode="gray">
          <a:xfrm>
            <a:off x="6366047" y="2085184"/>
            <a:ext cx="2372400" cy="3940154"/>
          </a:xfrm>
          <a:custGeom>
            <a:avLst/>
            <a:gdLst>
              <a:gd name="connsiteX0" fmla="*/ 1185578 w 2372400"/>
              <a:gd name="connsiteY0" fmla="*/ 0 h 3940154"/>
              <a:gd name="connsiteX1" fmla="*/ 2371156 w 2372400"/>
              <a:gd name="connsiteY1" fmla="*/ 1185578 h 3940154"/>
              <a:gd name="connsiteX2" fmla="*/ 2370861 w 2372400"/>
              <a:gd name="connsiteY2" fmla="*/ 1191416 h 3940154"/>
              <a:gd name="connsiteX3" fmla="*/ 2372400 w 2372400"/>
              <a:gd name="connsiteY3" fmla="*/ 1191416 h 3940154"/>
              <a:gd name="connsiteX4" fmla="*/ 2372400 w 2372400"/>
              <a:gd name="connsiteY4" fmla="*/ 3940154 h 3940154"/>
              <a:gd name="connsiteX5" fmla="*/ 0 w 2372400"/>
              <a:gd name="connsiteY5" fmla="*/ 3940154 h 3940154"/>
              <a:gd name="connsiteX6" fmla="*/ 0 w 2372400"/>
              <a:gd name="connsiteY6" fmla="*/ 1191416 h 3940154"/>
              <a:gd name="connsiteX7" fmla="*/ 295 w 2372400"/>
              <a:gd name="connsiteY7" fmla="*/ 1191416 h 3940154"/>
              <a:gd name="connsiteX8" fmla="*/ 0 w 2372400"/>
              <a:gd name="connsiteY8" fmla="*/ 1185578 h 3940154"/>
              <a:gd name="connsiteX9" fmla="*/ 1185578 w 2372400"/>
              <a:gd name="connsiteY9" fmla="*/ 0 h 394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2400" h="3940154">
                <a:moveTo>
                  <a:pt x="1185578" y="0"/>
                </a:moveTo>
                <a:cubicBezTo>
                  <a:pt x="1840355" y="0"/>
                  <a:pt x="2371156" y="530801"/>
                  <a:pt x="2371156" y="1185578"/>
                </a:cubicBezTo>
                <a:lnTo>
                  <a:pt x="2370861" y="1191416"/>
                </a:lnTo>
                <a:lnTo>
                  <a:pt x="2372400" y="1191416"/>
                </a:lnTo>
                <a:lnTo>
                  <a:pt x="2372400" y="3940154"/>
                </a:lnTo>
                <a:lnTo>
                  <a:pt x="0" y="3940154"/>
                </a:lnTo>
                <a:lnTo>
                  <a:pt x="0" y="1191416"/>
                </a:lnTo>
                <a:lnTo>
                  <a:pt x="295" y="1191416"/>
                </a:lnTo>
                <a:lnTo>
                  <a:pt x="0" y="1185578"/>
                </a:lnTo>
                <a:cubicBezTo>
                  <a:pt x="0" y="530801"/>
                  <a:pt x="530801" y="0"/>
                  <a:pt x="1185578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wrap="square" lIns="144000" tIns="1800000" rIns="14400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361FE2DD-C651-480E-C2D5-4ADB4C9F5889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 bwMode="gray">
          <a:xfrm>
            <a:off x="9277607" y="2085184"/>
            <a:ext cx="2372400" cy="3940154"/>
          </a:xfrm>
          <a:custGeom>
            <a:avLst/>
            <a:gdLst>
              <a:gd name="connsiteX0" fmla="*/ 1185578 w 2372400"/>
              <a:gd name="connsiteY0" fmla="*/ 0 h 3940154"/>
              <a:gd name="connsiteX1" fmla="*/ 2371156 w 2372400"/>
              <a:gd name="connsiteY1" fmla="*/ 1185578 h 3940154"/>
              <a:gd name="connsiteX2" fmla="*/ 2370861 w 2372400"/>
              <a:gd name="connsiteY2" fmla="*/ 1191416 h 3940154"/>
              <a:gd name="connsiteX3" fmla="*/ 2372400 w 2372400"/>
              <a:gd name="connsiteY3" fmla="*/ 1191416 h 3940154"/>
              <a:gd name="connsiteX4" fmla="*/ 2372400 w 2372400"/>
              <a:gd name="connsiteY4" fmla="*/ 3940154 h 3940154"/>
              <a:gd name="connsiteX5" fmla="*/ 0 w 2372400"/>
              <a:gd name="connsiteY5" fmla="*/ 3940154 h 3940154"/>
              <a:gd name="connsiteX6" fmla="*/ 0 w 2372400"/>
              <a:gd name="connsiteY6" fmla="*/ 1191416 h 3940154"/>
              <a:gd name="connsiteX7" fmla="*/ 295 w 2372400"/>
              <a:gd name="connsiteY7" fmla="*/ 1191416 h 3940154"/>
              <a:gd name="connsiteX8" fmla="*/ 0 w 2372400"/>
              <a:gd name="connsiteY8" fmla="*/ 1185578 h 3940154"/>
              <a:gd name="connsiteX9" fmla="*/ 1185578 w 2372400"/>
              <a:gd name="connsiteY9" fmla="*/ 0 h 394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72400" h="3940154">
                <a:moveTo>
                  <a:pt x="1185578" y="0"/>
                </a:moveTo>
                <a:cubicBezTo>
                  <a:pt x="1840355" y="0"/>
                  <a:pt x="2371156" y="530801"/>
                  <a:pt x="2371156" y="1185578"/>
                </a:cubicBezTo>
                <a:lnTo>
                  <a:pt x="2370861" y="1191416"/>
                </a:lnTo>
                <a:lnTo>
                  <a:pt x="2372400" y="1191416"/>
                </a:lnTo>
                <a:lnTo>
                  <a:pt x="2372400" y="3940154"/>
                </a:lnTo>
                <a:lnTo>
                  <a:pt x="0" y="3940154"/>
                </a:lnTo>
                <a:lnTo>
                  <a:pt x="0" y="1191416"/>
                </a:lnTo>
                <a:lnTo>
                  <a:pt x="295" y="1191416"/>
                </a:lnTo>
                <a:lnTo>
                  <a:pt x="0" y="1185578"/>
                </a:lnTo>
                <a:cubicBezTo>
                  <a:pt x="0" y="530801"/>
                  <a:pt x="530801" y="0"/>
                  <a:pt x="1185578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wrap="square" lIns="144000" tIns="1800000" rIns="144000"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Fakt 1">
            <a:extLst>
              <a:ext uri="{FF2B5EF4-FFF2-40B4-BE49-F238E27FC236}">
                <a16:creationId xmlns:a16="http://schemas.microsoft.com/office/drawing/2014/main" id="{3855295E-882E-0961-94A4-84250DC88C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40407" y="2529000"/>
            <a:ext cx="2374244" cy="900000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30" name="Fakt 2">
            <a:extLst>
              <a:ext uri="{FF2B5EF4-FFF2-40B4-BE49-F238E27FC236}">
                <a16:creationId xmlns:a16="http://schemas.microsoft.com/office/drawing/2014/main" id="{62059BD7-E324-3ED3-53E7-69BD293837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452642" y="2529000"/>
            <a:ext cx="2374244" cy="900000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31" name="Fakt 3">
            <a:extLst>
              <a:ext uri="{FF2B5EF4-FFF2-40B4-BE49-F238E27FC236}">
                <a16:creationId xmlns:a16="http://schemas.microsoft.com/office/drawing/2014/main" id="{FA5DFB81-BBE3-5F7C-10E8-EFDB45E143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364203" y="2529000"/>
            <a:ext cx="2374244" cy="900000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32" name="Fakt 4">
            <a:extLst>
              <a:ext uri="{FF2B5EF4-FFF2-40B4-BE49-F238E27FC236}">
                <a16:creationId xmlns:a16="http://schemas.microsoft.com/office/drawing/2014/main" id="{5CD68872-29B5-6293-3B92-161F90727D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275763" y="2529000"/>
            <a:ext cx="2374244" cy="900000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33" name="Linie 1">
            <a:extLst>
              <a:ext uri="{FF2B5EF4-FFF2-40B4-BE49-F238E27FC236}">
                <a16:creationId xmlns:a16="http://schemas.microsoft.com/office/drawing/2014/main" id="{D744D067-106D-EAB6-62EA-71353D1ECDB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 rot="16200000">
            <a:off x="990020" y="3437649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4" name="Linie 2">
            <a:extLst>
              <a:ext uri="{FF2B5EF4-FFF2-40B4-BE49-F238E27FC236}">
                <a16:creationId xmlns:a16="http://schemas.microsoft.com/office/drawing/2014/main" id="{26334F13-E50D-D4DD-BC41-3E3068080D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 rot="16200000">
            <a:off x="3901495" y="3437649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5" name="Linie 3">
            <a:extLst>
              <a:ext uri="{FF2B5EF4-FFF2-40B4-BE49-F238E27FC236}">
                <a16:creationId xmlns:a16="http://schemas.microsoft.com/office/drawing/2014/main" id="{8586A28F-3A97-F80B-E12A-617B8598F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 rot="16200000">
            <a:off x="6812970" y="3437649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6" name="Linie 4">
            <a:extLst>
              <a:ext uri="{FF2B5EF4-FFF2-40B4-BE49-F238E27FC236}">
                <a16:creationId xmlns:a16="http://schemas.microsoft.com/office/drawing/2014/main" id="{073E98B4-1E27-D78F-1814-A83FDF0B63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 rot="16200000">
            <a:off x="9724445" y="3437649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58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Fakten/Icon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8" name="Fakt 1">
            <a:extLst>
              <a:ext uri="{FF2B5EF4-FFF2-40B4-BE49-F238E27FC236}">
                <a16:creationId xmlns:a16="http://schemas.microsoft.com/office/drawing/2014/main" id="{3855295E-882E-0961-94A4-84250DC88CC9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 bwMode="gray">
          <a:xfrm>
            <a:off x="540412" y="2065338"/>
            <a:ext cx="1438940" cy="1440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30" name="Fakt 2">
            <a:extLst>
              <a:ext uri="{FF2B5EF4-FFF2-40B4-BE49-F238E27FC236}">
                <a16:creationId xmlns:a16="http://schemas.microsoft.com/office/drawing/2014/main" id="{62059BD7-E324-3ED3-53E7-69BD293837B5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 bwMode="gray">
          <a:xfrm>
            <a:off x="4400308" y="2065338"/>
            <a:ext cx="1438940" cy="1440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31" name="Fakt 3">
            <a:extLst>
              <a:ext uri="{FF2B5EF4-FFF2-40B4-BE49-F238E27FC236}">
                <a16:creationId xmlns:a16="http://schemas.microsoft.com/office/drawing/2014/main" id="{FA5DFB81-BBE3-5F7C-10E8-EFDB45E1431B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 bwMode="gray">
          <a:xfrm>
            <a:off x="8256508" y="2065338"/>
            <a:ext cx="1438940" cy="1440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0" name="Text 1">
            <a:extLst>
              <a:ext uri="{FF2B5EF4-FFF2-40B4-BE49-F238E27FC236}">
                <a16:creationId xmlns:a16="http://schemas.microsoft.com/office/drawing/2014/main" id="{2AFBCB96-284E-0011-8762-3B7181AF0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2130202" y="2065338"/>
            <a:ext cx="1800000" cy="1440000"/>
          </a:xfr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6" name="Text 2">
            <a:extLst>
              <a:ext uri="{FF2B5EF4-FFF2-40B4-BE49-F238E27FC236}">
                <a16:creationId xmlns:a16="http://schemas.microsoft.com/office/drawing/2014/main" id="{C1FDC720-92CF-812F-2D03-1B66C4E7B9C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5990104" y="2065338"/>
            <a:ext cx="1800000" cy="1440000"/>
          </a:xfr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Text 3">
            <a:extLst>
              <a:ext uri="{FF2B5EF4-FFF2-40B4-BE49-F238E27FC236}">
                <a16:creationId xmlns:a16="http://schemas.microsoft.com/office/drawing/2014/main" id="{D0331C04-3482-FF5F-E41D-E67CDD1DAF4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gray">
          <a:xfrm>
            <a:off x="9850007" y="2065338"/>
            <a:ext cx="1800000" cy="1440000"/>
          </a:xfr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7" name="Fakt 4">
            <a:extLst>
              <a:ext uri="{FF2B5EF4-FFF2-40B4-BE49-F238E27FC236}">
                <a16:creationId xmlns:a16="http://schemas.microsoft.com/office/drawing/2014/main" id="{E625283A-F20F-8EC0-09D9-6567E93CCCBC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 bwMode="gray">
          <a:xfrm>
            <a:off x="540412" y="4047824"/>
            <a:ext cx="1438940" cy="1440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8" name="Fakt 5">
            <a:extLst>
              <a:ext uri="{FF2B5EF4-FFF2-40B4-BE49-F238E27FC236}">
                <a16:creationId xmlns:a16="http://schemas.microsoft.com/office/drawing/2014/main" id="{5DE06502-3C05-3297-0C94-7EBF4B090519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 bwMode="gray">
          <a:xfrm>
            <a:off x="4400308" y="4047824"/>
            <a:ext cx="1438940" cy="1440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9" name="Fakt 6">
            <a:extLst>
              <a:ext uri="{FF2B5EF4-FFF2-40B4-BE49-F238E27FC236}">
                <a16:creationId xmlns:a16="http://schemas.microsoft.com/office/drawing/2014/main" id="{F5BE8C74-D756-3DF5-BC96-0680C3B7953D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 bwMode="gray">
          <a:xfrm>
            <a:off x="8256508" y="4047824"/>
            <a:ext cx="1438940" cy="14400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63500" dist="50800" dir="2700000" algn="tl" rotWithShape="0">
              <a:schemeClr val="tx2">
                <a:alpha val="10000"/>
              </a:schemeClr>
            </a:outerShdw>
          </a:effectLst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37" name="Text 4">
            <a:extLst>
              <a:ext uri="{FF2B5EF4-FFF2-40B4-BE49-F238E27FC236}">
                <a16:creationId xmlns:a16="http://schemas.microsoft.com/office/drawing/2014/main" id="{C6A9B84E-F97B-A342-B82C-DD006687E1A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gray">
          <a:xfrm>
            <a:off x="2130202" y="4047824"/>
            <a:ext cx="1800000" cy="1440000"/>
          </a:xfr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8" name="Text 5">
            <a:extLst>
              <a:ext uri="{FF2B5EF4-FFF2-40B4-BE49-F238E27FC236}">
                <a16:creationId xmlns:a16="http://schemas.microsoft.com/office/drawing/2014/main" id="{04458C4E-4F6E-B97B-C606-0E10687CE04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gray">
          <a:xfrm>
            <a:off x="5990104" y="4047824"/>
            <a:ext cx="1800000" cy="1440000"/>
          </a:xfr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9" name="Text 6">
            <a:extLst>
              <a:ext uri="{FF2B5EF4-FFF2-40B4-BE49-F238E27FC236}">
                <a16:creationId xmlns:a16="http://schemas.microsoft.com/office/drawing/2014/main" id="{FED2312E-3DC3-9A6E-6502-F549EC885A1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 bwMode="gray">
          <a:xfrm>
            <a:off x="9850007" y="4047824"/>
            <a:ext cx="1800000" cy="1440000"/>
          </a:xfrm>
        </p:spPr>
        <p:txBody>
          <a:bodyPr anchor="ctr" anchorCtr="0"/>
          <a:lstStyle>
            <a:lvl1pPr marL="0" indent="0" algn="l">
              <a:buNone/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228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 Punkte 1/2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">
            <a:extLst>
              <a:ext uri="{FF2B5EF4-FFF2-40B4-BE49-F238E27FC236}">
                <a16:creationId xmlns:a16="http://schemas.microsoft.com/office/drawing/2014/main" id="{05DFE964-4928-4E75-A003-AC5F31B2BE15}"/>
              </a:ext>
            </a:extLst>
          </p:cNvPr>
          <p:cNvSpPr/>
          <p:nvPr userDrawn="1"/>
        </p:nvSpPr>
        <p:spPr>
          <a:xfrm>
            <a:off x="-1416" y="1"/>
            <a:ext cx="12191829" cy="68580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CBDE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1268407" y="6135466"/>
            <a:ext cx="381600" cy="359999"/>
          </a:xfrm>
        </p:spPr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2A456E67-FA72-4670-B93F-8F60E42C5999}"/>
              </a:ext>
            </a:extLst>
          </p:cNvPr>
          <p:cNvSpPr txBox="1"/>
          <p:nvPr userDrawn="1"/>
        </p:nvSpPr>
        <p:spPr>
          <a:xfrm rot="19837408">
            <a:off x="3928676" y="2556904"/>
            <a:ext cx="4327963" cy="1172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de-DE" sz="11500" b="1" spc="209" baseline="-189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Logo">
            <a:extLst>
              <a:ext uri="{FF2B5EF4-FFF2-40B4-BE49-F238E27FC236}">
                <a16:creationId xmlns:a16="http://schemas.microsoft.com/office/drawing/2014/main" id="{B2205F38-F7E2-4D0F-925F-0E567F84B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40000" y="6353675"/>
            <a:ext cx="900000" cy="142037"/>
          </a:xfrm>
          <a:prstGeom prst="rect">
            <a:avLst/>
          </a:prstGeom>
        </p:spPr>
      </p:pic>
      <p:sp>
        <p:nvSpPr>
          <p:cNvPr id="39" name="Kapitel 2">
            <a:extLst>
              <a:ext uri="{FF2B5EF4-FFF2-40B4-BE49-F238E27FC236}">
                <a16:creationId xmlns:a16="http://schemas.microsoft.com/office/drawing/2014/main" id="{683271D4-9797-454E-8FB8-62108DCAE4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309894" y="3498084"/>
            <a:ext cx="3201179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40" name="Kapitel 2">
            <a:extLst>
              <a:ext uri="{FF2B5EF4-FFF2-40B4-BE49-F238E27FC236}">
                <a16:creationId xmlns:a16="http://schemas.microsoft.com/office/drawing/2014/main" id="{2F68E5A8-A19F-402E-B487-508B3D27CFA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607535" y="3498084"/>
            <a:ext cx="437322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01</a:t>
            </a:r>
            <a:endParaRPr lang="de-DE" sz="1800" cap="none" dirty="0">
              <a:latin typeface="+mn-lt"/>
            </a:endParaRPr>
          </a:p>
        </p:txBody>
      </p:sp>
      <p:sp>
        <p:nvSpPr>
          <p:cNvPr id="41" name="Kapitel 2">
            <a:extLst>
              <a:ext uri="{FF2B5EF4-FFF2-40B4-BE49-F238E27FC236}">
                <a16:creationId xmlns:a16="http://schemas.microsoft.com/office/drawing/2014/main" id="{00FBCEA4-5A07-43B8-B0B0-FB7FA432A2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7309894" y="4266400"/>
            <a:ext cx="3201179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42" name="Kapitel 2">
            <a:extLst>
              <a:ext uri="{FF2B5EF4-FFF2-40B4-BE49-F238E27FC236}">
                <a16:creationId xmlns:a16="http://schemas.microsoft.com/office/drawing/2014/main" id="{F1FB7397-FC47-485E-8A65-4E320B73B12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607535" y="4266400"/>
            <a:ext cx="437322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02</a:t>
            </a:r>
            <a:endParaRPr lang="de-DE" sz="1800" cap="none" dirty="0">
              <a:latin typeface="+mn-lt"/>
            </a:endParaRPr>
          </a:p>
        </p:txBody>
      </p:sp>
      <p:sp>
        <p:nvSpPr>
          <p:cNvPr id="43" name="Kapitel 2">
            <a:extLst>
              <a:ext uri="{FF2B5EF4-FFF2-40B4-BE49-F238E27FC236}">
                <a16:creationId xmlns:a16="http://schemas.microsoft.com/office/drawing/2014/main" id="{1B69A940-2025-414F-A848-5FB80A84C3B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7309894" y="5059931"/>
            <a:ext cx="3201179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44" name="Kapitel 2">
            <a:extLst>
              <a:ext uri="{FF2B5EF4-FFF2-40B4-BE49-F238E27FC236}">
                <a16:creationId xmlns:a16="http://schemas.microsoft.com/office/drawing/2014/main" id="{A376AA57-B06B-4E49-9682-CC3FEBCC640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607535" y="5059931"/>
            <a:ext cx="437322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03</a:t>
            </a:r>
            <a:endParaRPr lang="de-DE" sz="1800" cap="none" dirty="0">
              <a:latin typeface="+mn-lt"/>
            </a:endParaRPr>
          </a:p>
        </p:txBody>
      </p:sp>
      <p:sp>
        <p:nvSpPr>
          <p:cNvPr id="45" name="Kapitel 2">
            <a:extLst>
              <a:ext uri="{FF2B5EF4-FFF2-40B4-BE49-F238E27FC236}">
                <a16:creationId xmlns:a16="http://schemas.microsoft.com/office/drawing/2014/main" id="{0EEAFB3C-3522-47D7-8CCC-4C9A7EBD1E3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7309894" y="5837147"/>
            <a:ext cx="3201179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46" name="Kapitel 2">
            <a:extLst>
              <a:ext uri="{FF2B5EF4-FFF2-40B4-BE49-F238E27FC236}">
                <a16:creationId xmlns:a16="http://schemas.microsoft.com/office/drawing/2014/main" id="{C55255C8-7F13-4858-8AE9-C7F9A0C6D0C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607535" y="5837147"/>
            <a:ext cx="437322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04</a:t>
            </a:r>
            <a:endParaRPr lang="de-DE" sz="18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799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, 4 Bilder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estaltungselement">
            <a:extLst>
              <a:ext uri="{FF2B5EF4-FFF2-40B4-BE49-F238E27FC236}">
                <a16:creationId xmlns:a16="http://schemas.microsoft.com/office/drawing/2014/main" id="{88749249-AFFB-4F75-BF0D-1E08178D37D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6875" y="0"/>
            <a:ext cx="6016625" cy="6858000"/>
            <a:chOff x="396269" y="0"/>
            <a:chExt cx="6016940" cy="6858000"/>
          </a:xfrm>
        </p:grpSpPr>
        <p:sp>
          <p:nvSpPr>
            <p:cNvPr id="19" name="Freihandform: Form 43">
              <a:extLst>
                <a:ext uri="{FF2B5EF4-FFF2-40B4-BE49-F238E27FC236}">
                  <a16:creationId xmlns:a16="http://schemas.microsoft.com/office/drawing/2014/main" id="{3EE34EDB-D467-4BBC-8696-80AACE8232EB}"/>
                </a:ext>
              </a:extLst>
            </p:cNvPr>
            <p:cNvSpPr/>
            <p:nvPr/>
          </p:nvSpPr>
          <p:spPr bwMode="gray">
            <a:xfrm>
              <a:off x="442309" y="0"/>
              <a:ext cx="5970900" cy="3206750"/>
            </a:xfrm>
            <a:custGeom>
              <a:avLst/>
              <a:gdLst>
                <a:gd name="connsiteX0" fmla="*/ 1581107 w 5971581"/>
                <a:gd name="connsiteY0" fmla="*/ 0 h 3207424"/>
                <a:gd name="connsiteX1" fmla="*/ 5971581 w 5971581"/>
                <a:gd name="connsiteY1" fmla="*/ 0 h 3207424"/>
                <a:gd name="connsiteX2" fmla="*/ 5008197 w 5971581"/>
                <a:gd name="connsiteY2" fmla="*/ 1777725 h 3207424"/>
                <a:gd name="connsiteX3" fmla="*/ 5008197 w 5971581"/>
                <a:gd name="connsiteY3" fmla="*/ 1777725 h 3207424"/>
                <a:gd name="connsiteX4" fmla="*/ 4233415 w 5971581"/>
                <a:gd name="connsiteY4" fmla="*/ 3207424 h 3207424"/>
                <a:gd name="connsiteX5" fmla="*/ 0 w 5971581"/>
                <a:gd name="connsiteY5" fmla="*/ 3207424 h 3207424"/>
                <a:gd name="connsiteX6" fmla="*/ 704774 w 5971581"/>
                <a:gd name="connsiteY6" fmla="*/ 1777724 h 3207424"/>
                <a:gd name="connsiteX7" fmla="*/ 704775 w 5971581"/>
                <a:gd name="connsiteY7" fmla="*/ 1777724 h 320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1581" h="3207424">
                  <a:moveTo>
                    <a:pt x="1581107" y="0"/>
                  </a:moveTo>
                  <a:lnTo>
                    <a:pt x="5971581" y="0"/>
                  </a:lnTo>
                  <a:lnTo>
                    <a:pt x="5008197" y="1777725"/>
                  </a:lnTo>
                  <a:lnTo>
                    <a:pt x="5008197" y="1777725"/>
                  </a:lnTo>
                  <a:lnTo>
                    <a:pt x="4233415" y="3207424"/>
                  </a:lnTo>
                  <a:lnTo>
                    <a:pt x="0" y="3207424"/>
                  </a:lnTo>
                  <a:lnTo>
                    <a:pt x="704774" y="1777724"/>
                  </a:lnTo>
                  <a:lnTo>
                    <a:pt x="704775" y="177772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  <p:sp>
          <p:nvSpPr>
            <p:cNvPr id="20" name="Freihandform: Form 46">
              <a:extLst>
                <a:ext uri="{FF2B5EF4-FFF2-40B4-BE49-F238E27FC236}">
                  <a16:creationId xmlns:a16="http://schemas.microsoft.com/office/drawing/2014/main" id="{CBAD88E9-02C3-4B09-BDFA-7F3A6CBA93AD}"/>
                </a:ext>
              </a:extLst>
            </p:cNvPr>
            <p:cNvSpPr/>
            <p:nvPr/>
          </p:nvSpPr>
          <p:spPr bwMode="gray">
            <a:xfrm>
              <a:off x="396269" y="3644900"/>
              <a:ext cx="5951850" cy="3213100"/>
            </a:xfrm>
            <a:custGeom>
              <a:avLst/>
              <a:gdLst>
                <a:gd name="connsiteX0" fmla="*/ 4318006 w 5951238"/>
                <a:gd name="connsiteY0" fmla="*/ 0 h 3212881"/>
                <a:gd name="connsiteX1" fmla="*/ 5886436 w 5951238"/>
                <a:gd name="connsiteY1" fmla="*/ 3077225 h 3212881"/>
                <a:gd name="connsiteX2" fmla="*/ 5951238 w 5951238"/>
                <a:gd name="connsiteY2" fmla="*/ 3212881 h 3212881"/>
                <a:gd name="connsiteX3" fmla="*/ 1602871 w 5951238"/>
                <a:gd name="connsiteY3" fmla="*/ 3212881 h 3212881"/>
                <a:gd name="connsiteX4" fmla="*/ 0 w 5951238"/>
                <a:gd name="connsiteY4" fmla="*/ 4904 h 32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1238" h="3212881">
                  <a:moveTo>
                    <a:pt x="4318006" y="0"/>
                  </a:moveTo>
                  <a:cubicBezTo>
                    <a:pt x="4318006" y="0"/>
                    <a:pt x="5235812" y="1729594"/>
                    <a:pt x="5886436" y="3077225"/>
                  </a:cubicBezTo>
                  <a:lnTo>
                    <a:pt x="5951238" y="3212881"/>
                  </a:lnTo>
                  <a:lnTo>
                    <a:pt x="1602871" y="3212881"/>
                  </a:lnTo>
                  <a:lnTo>
                    <a:pt x="0" y="490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72ABB71-6654-4BAD-A524-04169FA7FE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3F35C-1FA6-418F-977A-033940DB0A9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SmartArt-Platzhalter 17">
            <a:extLst>
              <a:ext uri="{FF2B5EF4-FFF2-40B4-BE49-F238E27FC236}">
                <a16:creationId xmlns:a16="http://schemas.microsoft.com/office/drawing/2014/main" id="{7A573D82-60C0-4D00-A370-F0673F04ABE6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 rot="16200000">
            <a:off x="10212327" y="642274"/>
            <a:ext cx="1115002" cy="1757681"/>
          </a:xfrm>
          <a:solidFill>
            <a:schemeClr val="accent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0" name="Headline">
            <a:extLst>
              <a:ext uri="{FF2B5EF4-FFF2-40B4-BE49-F238E27FC236}">
                <a16:creationId xmlns:a16="http://schemas.microsoft.com/office/drawing/2014/main" id="{FD5390A6-C96B-4985-A64F-66E4E0B869F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512274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Kapitel">
            <a:extLst>
              <a:ext uri="{FF2B5EF4-FFF2-40B4-BE49-F238E27FC236}">
                <a16:creationId xmlns:a16="http://schemas.microsoft.com/office/drawing/2014/main" id="{BDF1B4EF-8FFE-4643-8500-CD0B81CE8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Inhalt">
            <a:extLst>
              <a:ext uri="{FF2B5EF4-FFF2-40B4-BE49-F238E27FC236}">
                <a16:creationId xmlns:a16="http://schemas.microsoft.com/office/drawing/2014/main" id="{FA4FCF18-BAB8-46FE-BF25-7D5DCD702C30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5122741" cy="3960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SmartArt-Platzhalter 17">
            <a:extLst>
              <a:ext uri="{FF2B5EF4-FFF2-40B4-BE49-F238E27FC236}">
                <a16:creationId xmlns:a16="http://schemas.microsoft.com/office/drawing/2014/main" id="{EDA37735-897A-43C5-87DF-0CFE9D6BA12D}"/>
              </a:ext>
            </a:extLst>
          </p:cNvPr>
          <p:cNvSpPr>
            <a:spLocks noGrp="1"/>
          </p:cNvSpPr>
          <p:nvPr>
            <p:ph type="dgm" sz="quarter" idx="27"/>
          </p:nvPr>
        </p:nvSpPr>
        <p:spPr>
          <a:xfrm rot="16200000">
            <a:off x="6200924" y="4444334"/>
            <a:ext cx="1115002" cy="1757681"/>
          </a:xfrm>
          <a:solidFill>
            <a:schemeClr val="accent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4" name="Bildplatzhalter 24">
            <a:extLst>
              <a:ext uri="{FF2B5EF4-FFF2-40B4-BE49-F238E27FC236}">
                <a16:creationId xmlns:a16="http://schemas.microsoft.com/office/drawing/2014/main" id="{7CA82E07-59A8-4B60-A8FC-B06EA857ECA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79584" y="963613"/>
            <a:ext cx="1757363" cy="3422650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Bildplatzhalter 26">
            <a:extLst>
              <a:ext uri="{FF2B5EF4-FFF2-40B4-BE49-F238E27FC236}">
                <a16:creationId xmlns:a16="http://schemas.microsoft.com/office/drawing/2014/main" id="{829C3E67-E077-42DE-9402-B7CA40AB70A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882577" y="963613"/>
            <a:ext cx="1757363" cy="22733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26">
            <a:extLst>
              <a:ext uri="{FF2B5EF4-FFF2-40B4-BE49-F238E27FC236}">
                <a16:creationId xmlns:a16="http://schemas.microsoft.com/office/drawing/2014/main" id="{D9777C4F-1D52-4155-92B4-00D875D0D63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882577" y="3607376"/>
            <a:ext cx="1757363" cy="227330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24">
            <a:extLst>
              <a:ext uri="{FF2B5EF4-FFF2-40B4-BE49-F238E27FC236}">
                <a16:creationId xmlns:a16="http://schemas.microsoft.com/office/drawing/2014/main" id="{0FBF10A0-BF60-44A9-AF8B-6EA0661DA38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890987" y="2458026"/>
            <a:ext cx="1757363" cy="342265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207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, 3 Bilder hoch, 2 Bilder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estaltungselement">
            <a:extLst>
              <a:ext uri="{FF2B5EF4-FFF2-40B4-BE49-F238E27FC236}">
                <a16:creationId xmlns:a16="http://schemas.microsoft.com/office/drawing/2014/main" id="{88749249-AFFB-4F75-BF0D-1E08178D37D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6875" y="0"/>
            <a:ext cx="6016625" cy="6858000"/>
            <a:chOff x="396269" y="0"/>
            <a:chExt cx="6016940" cy="6858000"/>
          </a:xfrm>
        </p:grpSpPr>
        <p:sp>
          <p:nvSpPr>
            <p:cNvPr id="19" name="Freihandform: Form 43">
              <a:extLst>
                <a:ext uri="{FF2B5EF4-FFF2-40B4-BE49-F238E27FC236}">
                  <a16:creationId xmlns:a16="http://schemas.microsoft.com/office/drawing/2014/main" id="{3EE34EDB-D467-4BBC-8696-80AACE8232EB}"/>
                </a:ext>
              </a:extLst>
            </p:cNvPr>
            <p:cNvSpPr/>
            <p:nvPr/>
          </p:nvSpPr>
          <p:spPr bwMode="gray">
            <a:xfrm>
              <a:off x="442309" y="0"/>
              <a:ext cx="5970900" cy="3206750"/>
            </a:xfrm>
            <a:custGeom>
              <a:avLst/>
              <a:gdLst>
                <a:gd name="connsiteX0" fmla="*/ 1581107 w 5971581"/>
                <a:gd name="connsiteY0" fmla="*/ 0 h 3207424"/>
                <a:gd name="connsiteX1" fmla="*/ 5971581 w 5971581"/>
                <a:gd name="connsiteY1" fmla="*/ 0 h 3207424"/>
                <a:gd name="connsiteX2" fmla="*/ 5008197 w 5971581"/>
                <a:gd name="connsiteY2" fmla="*/ 1777725 h 3207424"/>
                <a:gd name="connsiteX3" fmla="*/ 5008197 w 5971581"/>
                <a:gd name="connsiteY3" fmla="*/ 1777725 h 3207424"/>
                <a:gd name="connsiteX4" fmla="*/ 4233415 w 5971581"/>
                <a:gd name="connsiteY4" fmla="*/ 3207424 h 3207424"/>
                <a:gd name="connsiteX5" fmla="*/ 0 w 5971581"/>
                <a:gd name="connsiteY5" fmla="*/ 3207424 h 3207424"/>
                <a:gd name="connsiteX6" fmla="*/ 704774 w 5971581"/>
                <a:gd name="connsiteY6" fmla="*/ 1777724 h 3207424"/>
                <a:gd name="connsiteX7" fmla="*/ 704775 w 5971581"/>
                <a:gd name="connsiteY7" fmla="*/ 1777724 h 320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1581" h="3207424">
                  <a:moveTo>
                    <a:pt x="1581107" y="0"/>
                  </a:moveTo>
                  <a:lnTo>
                    <a:pt x="5971581" y="0"/>
                  </a:lnTo>
                  <a:lnTo>
                    <a:pt x="5008197" y="1777725"/>
                  </a:lnTo>
                  <a:lnTo>
                    <a:pt x="5008197" y="1777725"/>
                  </a:lnTo>
                  <a:lnTo>
                    <a:pt x="4233415" y="3207424"/>
                  </a:lnTo>
                  <a:lnTo>
                    <a:pt x="0" y="3207424"/>
                  </a:lnTo>
                  <a:lnTo>
                    <a:pt x="704774" y="1777724"/>
                  </a:lnTo>
                  <a:lnTo>
                    <a:pt x="704775" y="177772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  <p:sp>
          <p:nvSpPr>
            <p:cNvPr id="20" name="Freihandform: Form 46">
              <a:extLst>
                <a:ext uri="{FF2B5EF4-FFF2-40B4-BE49-F238E27FC236}">
                  <a16:creationId xmlns:a16="http://schemas.microsoft.com/office/drawing/2014/main" id="{CBAD88E9-02C3-4B09-BDFA-7F3A6CBA93AD}"/>
                </a:ext>
              </a:extLst>
            </p:cNvPr>
            <p:cNvSpPr/>
            <p:nvPr/>
          </p:nvSpPr>
          <p:spPr bwMode="gray">
            <a:xfrm>
              <a:off x="396269" y="3644900"/>
              <a:ext cx="5951850" cy="3213100"/>
            </a:xfrm>
            <a:custGeom>
              <a:avLst/>
              <a:gdLst>
                <a:gd name="connsiteX0" fmla="*/ 4318006 w 5951238"/>
                <a:gd name="connsiteY0" fmla="*/ 0 h 3212881"/>
                <a:gd name="connsiteX1" fmla="*/ 5886436 w 5951238"/>
                <a:gd name="connsiteY1" fmla="*/ 3077225 h 3212881"/>
                <a:gd name="connsiteX2" fmla="*/ 5951238 w 5951238"/>
                <a:gd name="connsiteY2" fmla="*/ 3212881 h 3212881"/>
                <a:gd name="connsiteX3" fmla="*/ 1602871 w 5951238"/>
                <a:gd name="connsiteY3" fmla="*/ 3212881 h 3212881"/>
                <a:gd name="connsiteX4" fmla="*/ 0 w 5951238"/>
                <a:gd name="connsiteY4" fmla="*/ 4904 h 32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1238" h="3212881">
                  <a:moveTo>
                    <a:pt x="4318006" y="0"/>
                  </a:moveTo>
                  <a:cubicBezTo>
                    <a:pt x="4318006" y="0"/>
                    <a:pt x="5235812" y="1729594"/>
                    <a:pt x="5886436" y="3077225"/>
                  </a:cubicBezTo>
                  <a:lnTo>
                    <a:pt x="5951238" y="3212881"/>
                  </a:lnTo>
                  <a:lnTo>
                    <a:pt x="1602871" y="3212881"/>
                  </a:lnTo>
                  <a:lnTo>
                    <a:pt x="0" y="490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</p:grpSp>
      <p:sp>
        <p:nvSpPr>
          <p:cNvPr id="10" name="Headline">
            <a:extLst>
              <a:ext uri="{FF2B5EF4-FFF2-40B4-BE49-F238E27FC236}">
                <a16:creationId xmlns:a16="http://schemas.microsoft.com/office/drawing/2014/main" id="{FD5390A6-C96B-4985-A64F-66E4E0B869F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512274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Kapitel">
            <a:extLst>
              <a:ext uri="{FF2B5EF4-FFF2-40B4-BE49-F238E27FC236}">
                <a16:creationId xmlns:a16="http://schemas.microsoft.com/office/drawing/2014/main" id="{BDF1B4EF-8FFE-4643-8500-CD0B81CE8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2925" y="428625"/>
            <a:ext cx="5120222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Inhalt">
            <a:extLst>
              <a:ext uri="{FF2B5EF4-FFF2-40B4-BE49-F238E27FC236}">
                <a16:creationId xmlns:a16="http://schemas.microsoft.com/office/drawing/2014/main" id="{FA4FCF18-BAB8-46FE-BF25-7D5DCD702C30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5122741" cy="39600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Bildplatzhalter 24">
            <a:extLst>
              <a:ext uri="{FF2B5EF4-FFF2-40B4-BE49-F238E27FC236}">
                <a16:creationId xmlns:a16="http://schemas.microsoft.com/office/drawing/2014/main" id="{3A8FF3D8-0F2F-45E5-8264-69982E4D594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97199" y="3573020"/>
            <a:ext cx="2115196" cy="328498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24">
            <a:extLst>
              <a:ext uri="{FF2B5EF4-FFF2-40B4-BE49-F238E27FC236}">
                <a16:creationId xmlns:a16="http://schemas.microsoft.com/office/drawing/2014/main" id="{0C1C40FD-5AE7-4411-ACF4-70EA76D7445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97199" y="0"/>
            <a:ext cx="2115196" cy="3284980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Bildplatzhalter 24">
            <a:extLst>
              <a:ext uri="{FF2B5EF4-FFF2-40B4-BE49-F238E27FC236}">
                <a16:creationId xmlns:a16="http://schemas.microsoft.com/office/drawing/2014/main" id="{0E683DBD-8EB8-4083-B479-86BC8358174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290691" y="1786510"/>
            <a:ext cx="2115196" cy="3284980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Bildplatzhalter 24">
            <a:extLst>
              <a:ext uri="{FF2B5EF4-FFF2-40B4-BE49-F238E27FC236}">
                <a16:creationId xmlns:a16="http://schemas.microsoft.com/office/drawing/2014/main" id="{4F2F3034-F6CC-422E-9665-5F4682DDF80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90691" y="0"/>
            <a:ext cx="2115196" cy="1484730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C2E81682-2442-4FD8-B0E8-BD452BC2633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9290691" y="5373270"/>
            <a:ext cx="2115196" cy="148473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77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, 3 Bilder hoch, 3 Bilder quadra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line">
            <a:extLst>
              <a:ext uri="{FF2B5EF4-FFF2-40B4-BE49-F238E27FC236}">
                <a16:creationId xmlns:a16="http://schemas.microsoft.com/office/drawing/2014/main" id="{FD5390A6-C96B-4985-A64F-66E4E0B869F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512274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Kapitel">
            <a:extLst>
              <a:ext uri="{FF2B5EF4-FFF2-40B4-BE49-F238E27FC236}">
                <a16:creationId xmlns:a16="http://schemas.microsoft.com/office/drawing/2014/main" id="{BDF1B4EF-8FFE-4643-8500-CD0B81CE8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2925" y="428625"/>
            <a:ext cx="5120222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4" name="Inhalt">
            <a:extLst>
              <a:ext uri="{FF2B5EF4-FFF2-40B4-BE49-F238E27FC236}">
                <a16:creationId xmlns:a16="http://schemas.microsoft.com/office/drawing/2014/main" id="{71F4A79F-0BBF-4635-A3F5-7B037C4492AC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5122741" cy="208376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Bildplatzhalter 24">
            <a:extLst>
              <a:ext uri="{FF2B5EF4-FFF2-40B4-BE49-F238E27FC236}">
                <a16:creationId xmlns:a16="http://schemas.microsoft.com/office/drawing/2014/main" id="{3EE20BC9-08DB-432A-A66A-15BD54FBD8F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94412" y="0"/>
            <a:ext cx="2809183" cy="415894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24">
            <a:extLst>
              <a:ext uri="{FF2B5EF4-FFF2-40B4-BE49-F238E27FC236}">
                <a16:creationId xmlns:a16="http://schemas.microsoft.com/office/drawing/2014/main" id="{3F5E9989-BB3A-406E-A170-47DA5903023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35656" y="2708900"/>
            <a:ext cx="2854757" cy="4149100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F6E8DE76-8CDE-4270-9146-5D82C327C6F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335656" y="1"/>
            <a:ext cx="2854757" cy="2321282"/>
          </a:xfrm>
        </p:spPr>
        <p:txBody>
          <a:bodyPr/>
          <a:lstStyle/>
          <a:p>
            <a:endParaRPr lang="de-DE"/>
          </a:p>
        </p:txBody>
      </p:sp>
      <p:sp>
        <p:nvSpPr>
          <p:cNvPr id="26" name="Bildplatzhalter 7">
            <a:extLst>
              <a:ext uri="{FF2B5EF4-FFF2-40B4-BE49-F238E27FC236}">
                <a16:creationId xmlns:a16="http://schemas.microsoft.com/office/drawing/2014/main" id="{31480CA6-19C4-42CE-A61D-B9A9B3A00F4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98757" y="4512137"/>
            <a:ext cx="2804838" cy="2348850"/>
          </a:xfrm>
        </p:spPr>
        <p:txBody>
          <a:bodyPr/>
          <a:lstStyle/>
          <a:p>
            <a:endParaRPr lang="de-DE"/>
          </a:p>
        </p:txBody>
      </p:sp>
      <p:sp>
        <p:nvSpPr>
          <p:cNvPr id="27" name="Bildplatzhalter 7">
            <a:extLst>
              <a:ext uri="{FF2B5EF4-FFF2-40B4-BE49-F238E27FC236}">
                <a16:creationId xmlns:a16="http://schemas.microsoft.com/office/drawing/2014/main" id="{DE062168-ACA9-4FAC-BD15-0AAA08A94EA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40407" y="4512137"/>
            <a:ext cx="2804838" cy="2348850"/>
          </a:xfrm>
        </p:spPr>
        <p:txBody>
          <a:bodyPr/>
          <a:lstStyle/>
          <a:p>
            <a:endParaRPr lang="de-DE"/>
          </a:p>
        </p:txBody>
      </p:sp>
      <p:sp>
        <p:nvSpPr>
          <p:cNvPr id="28" name="Bildplatzhalter 7">
            <a:extLst>
              <a:ext uri="{FF2B5EF4-FFF2-40B4-BE49-F238E27FC236}">
                <a16:creationId xmlns:a16="http://schemas.microsoft.com/office/drawing/2014/main" id="{4488FF20-8E5B-4145-AB73-F74A1204D5D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19616" y="4512137"/>
            <a:ext cx="1843531" cy="234885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5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, 2 Bilder hoch, 2 Bilder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line">
            <a:extLst>
              <a:ext uri="{FF2B5EF4-FFF2-40B4-BE49-F238E27FC236}">
                <a16:creationId xmlns:a16="http://schemas.microsoft.com/office/drawing/2014/main" id="{FD5390A6-C96B-4985-A64F-66E4E0B869F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512274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Kapitel">
            <a:extLst>
              <a:ext uri="{FF2B5EF4-FFF2-40B4-BE49-F238E27FC236}">
                <a16:creationId xmlns:a16="http://schemas.microsoft.com/office/drawing/2014/main" id="{BDF1B4EF-8FFE-4643-8500-CD0B81CE8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2925" y="428625"/>
            <a:ext cx="5120222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4" name="Inhalt">
            <a:extLst>
              <a:ext uri="{FF2B5EF4-FFF2-40B4-BE49-F238E27FC236}">
                <a16:creationId xmlns:a16="http://schemas.microsoft.com/office/drawing/2014/main" id="{71F4A79F-0BBF-4635-A3F5-7B037C4492AC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5122741" cy="41491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12" name="Gestaltungselement">
            <a:extLst>
              <a:ext uri="{FF2B5EF4-FFF2-40B4-BE49-F238E27FC236}">
                <a16:creationId xmlns:a16="http://schemas.microsoft.com/office/drawing/2014/main" id="{9FB3BD83-8803-4305-B779-20185ABB3FF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407928" y="2708900"/>
            <a:ext cx="1239400" cy="1412720"/>
            <a:chOff x="396269" y="0"/>
            <a:chExt cx="6016940" cy="6858000"/>
          </a:xfrm>
        </p:grpSpPr>
        <p:sp>
          <p:nvSpPr>
            <p:cNvPr id="18" name="Freihandform: Form 43">
              <a:extLst>
                <a:ext uri="{FF2B5EF4-FFF2-40B4-BE49-F238E27FC236}">
                  <a16:creationId xmlns:a16="http://schemas.microsoft.com/office/drawing/2014/main" id="{4CF796BB-6836-42CC-9354-511C7754820E}"/>
                </a:ext>
              </a:extLst>
            </p:cNvPr>
            <p:cNvSpPr/>
            <p:nvPr/>
          </p:nvSpPr>
          <p:spPr bwMode="gray">
            <a:xfrm>
              <a:off x="442309" y="0"/>
              <a:ext cx="5970900" cy="3206750"/>
            </a:xfrm>
            <a:custGeom>
              <a:avLst/>
              <a:gdLst>
                <a:gd name="connsiteX0" fmla="*/ 1581107 w 5971581"/>
                <a:gd name="connsiteY0" fmla="*/ 0 h 3207424"/>
                <a:gd name="connsiteX1" fmla="*/ 5971581 w 5971581"/>
                <a:gd name="connsiteY1" fmla="*/ 0 h 3207424"/>
                <a:gd name="connsiteX2" fmla="*/ 5008197 w 5971581"/>
                <a:gd name="connsiteY2" fmla="*/ 1777725 h 3207424"/>
                <a:gd name="connsiteX3" fmla="*/ 5008197 w 5971581"/>
                <a:gd name="connsiteY3" fmla="*/ 1777725 h 3207424"/>
                <a:gd name="connsiteX4" fmla="*/ 4233415 w 5971581"/>
                <a:gd name="connsiteY4" fmla="*/ 3207424 h 3207424"/>
                <a:gd name="connsiteX5" fmla="*/ 0 w 5971581"/>
                <a:gd name="connsiteY5" fmla="*/ 3207424 h 3207424"/>
                <a:gd name="connsiteX6" fmla="*/ 704774 w 5971581"/>
                <a:gd name="connsiteY6" fmla="*/ 1777724 h 3207424"/>
                <a:gd name="connsiteX7" fmla="*/ 704775 w 5971581"/>
                <a:gd name="connsiteY7" fmla="*/ 1777724 h 320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1581" h="3207424">
                  <a:moveTo>
                    <a:pt x="1581107" y="0"/>
                  </a:moveTo>
                  <a:lnTo>
                    <a:pt x="5971581" y="0"/>
                  </a:lnTo>
                  <a:lnTo>
                    <a:pt x="5008197" y="1777725"/>
                  </a:lnTo>
                  <a:lnTo>
                    <a:pt x="5008197" y="1777725"/>
                  </a:lnTo>
                  <a:lnTo>
                    <a:pt x="4233415" y="3207424"/>
                  </a:lnTo>
                  <a:lnTo>
                    <a:pt x="0" y="3207424"/>
                  </a:lnTo>
                  <a:lnTo>
                    <a:pt x="704774" y="1777724"/>
                  </a:lnTo>
                  <a:lnTo>
                    <a:pt x="704775" y="177772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  <p:sp>
          <p:nvSpPr>
            <p:cNvPr id="19" name="Freihandform: Form 46">
              <a:extLst>
                <a:ext uri="{FF2B5EF4-FFF2-40B4-BE49-F238E27FC236}">
                  <a16:creationId xmlns:a16="http://schemas.microsoft.com/office/drawing/2014/main" id="{8A7C6B8B-1A48-4760-8B79-4F6C930BCD5D}"/>
                </a:ext>
              </a:extLst>
            </p:cNvPr>
            <p:cNvSpPr/>
            <p:nvPr/>
          </p:nvSpPr>
          <p:spPr bwMode="gray">
            <a:xfrm>
              <a:off x="396269" y="3644900"/>
              <a:ext cx="5951850" cy="3213100"/>
            </a:xfrm>
            <a:custGeom>
              <a:avLst/>
              <a:gdLst>
                <a:gd name="connsiteX0" fmla="*/ 4318006 w 5951238"/>
                <a:gd name="connsiteY0" fmla="*/ 0 h 3212881"/>
                <a:gd name="connsiteX1" fmla="*/ 5886436 w 5951238"/>
                <a:gd name="connsiteY1" fmla="*/ 3077225 h 3212881"/>
                <a:gd name="connsiteX2" fmla="*/ 5951238 w 5951238"/>
                <a:gd name="connsiteY2" fmla="*/ 3212881 h 3212881"/>
                <a:gd name="connsiteX3" fmla="*/ 1602871 w 5951238"/>
                <a:gd name="connsiteY3" fmla="*/ 3212881 h 3212881"/>
                <a:gd name="connsiteX4" fmla="*/ 0 w 5951238"/>
                <a:gd name="connsiteY4" fmla="*/ 4904 h 32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1238" h="3212881">
                  <a:moveTo>
                    <a:pt x="4318006" y="0"/>
                  </a:moveTo>
                  <a:cubicBezTo>
                    <a:pt x="4318006" y="0"/>
                    <a:pt x="5235812" y="1729594"/>
                    <a:pt x="5886436" y="3077225"/>
                  </a:cubicBezTo>
                  <a:lnTo>
                    <a:pt x="5951238" y="3212881"/>
                  </a:lnTo>
                  <a:lnTo>
                    <a:pt x="1602871" y="3212881"/>
                  </a:lnTo>
                  <a:lnTo>
                    <a:pt x="0" y="490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</p:grpSp>
      <p:sp>
        <p:nvSpPr>
          <p:cNvPr id="20" name="Bildplatzhalter 24">
            <a:extLst>
              <a:ext uri="{FF2B5EF4-FFF2-40B4-BE49-F238E27FC236}">
                <a16:creationId xmlns:a16="http://schemas.microsoft.com/office/drawing/2014/main" id="{089176F5-786A-49E5-8DAF-3C609619411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79744" y="1"/>
            <a:ext cx="2375762" cy="414910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7">
            <a:extLst>
              <a:ext uri="{FF2B5EF4-FFF2-40B4-BE49-F238E27FC236}">
                <a16:creationId xmlns:a16="http://schemas.microsoft.com/office/drawing/2014/main" id="{49DA6D63-B97F-4BE8-83D6-6CFBB0C87F8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680742" y="-1069"/>
            <a:ext cx="3502847" cy="2321282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Bildplatzhalter 7">
            <a:extLst>
              <a:ext uri="{FF2B5EF4-FFF2-40B4-BE49-F238E27FC236}">
                <a16:creationId xmlns:a16="http://schemas.microsoft.com/office/drawing/2014/main" id="{EDE7FC1F-9014-41A5-B5D2-178395D027F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5872163" y="4534882"/>
            <a:ext cx="3502847" cy="2321282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3F88D13B-175C-40E5-A275-6AE8DE18091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814651" y="2698237"/>
            <a:ext cx="2375762" cy="41491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3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, 4 Bilder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line">
            <a:extLst>
              <a:ext uri="{FF2B5EF4-FFF2-40B4-BE49-F238E27FC236}">
                <a16:creationId xmlns:a16="http://schemas.microsoft.com/office/drawing/2014/main" id="{FD5390A6-C96B-4985-A64F-66E4E0B869F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512274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Kapitel">
            <a:extLst>
              <a:ext uri="{FF2B5EF4-FFF2-40B4-BE49-F238E27FC236}">
                <a16:creationId xmlns:a16="http://schemas.microsoft.com/office/drawing/2014/main" id="{BDF1B4EF-8FFE-4643-8500-CD0B81CE8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2925" y="428625"/>
            <a:ext cx="5120222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4" name="Inhalt">
            <a:extLst>
              <a:ext uri="{FF2B5EF4-FFF2-40B4-BE49-F238E27FC236}">
                <a16:creationId xmlns:a16="http://schemas.microsoft.com/office/drawing/2014/main" id="{71F4A79F-0BBF-4635-A3F5-7B037C4492AC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6" y="2065338"/>
            <a:ext cx="5122741" cy="4246549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EAE6C6AA-C977-4282-BED1-A2A9D2576DF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87316" y="4553392"/>
            <a:ext cx="3443198" cy="1758495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Bildplatzhalter 9">
            <a:extLst>
              <a:ext uri="{FF2B5EF4-FFF2-40B4-BE49-F238E27FC236}">
                <a16:creationId xmlns:a16="http://schemas.microsoft.com/office/drawing/2014/main" id="{15991E73-5793-4BB4-876C-8D78B8C27CE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87316" y="2488266"/>
            <a:ext cx="2268916" cy="1758495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7">
            <a:extLst>
              <a:ext uri="{FF2B5EF4-FFF2-40B4-BE49-F238E27FC236}">
                <a16:creationId xmlns:a16="http://schemas.microsoft.com/office/drawing/2014/main" id="{6EC76E7D-E5BB-4891-9185-144CD686A6D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388693" y="2484612"/>
            <a:ext cx="2268916" cy="175849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7" name="Bildplatzhalter 9">
            <a:extLst>
              <a:ext uri="{FF2B5EF4-FFF2-40B4-BE49-F238E27FC236}">
                <a16:creationId xmlns:a16="http://schemas.microsoft.com/office/drawing/2014/main" id="{A3BCB53A-5777-4B25-BC26-7D299013DA6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38287" y="449636"/>
            <a:ext cx="3419322" cy="175849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4" name="SmartArt-Platzhalter 17">
            <a:extLst>
              <a:ext uri="{FF2B5EF4-FFF2-40B4-BE49-F238E27FC236}">
                <a16:creationId xmlns:a16="http://schemas.microsoft.com/office/drawing/2014/main" id="{9C3858AC-6543-4493-8EB5-96FC6FA7733C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>
            <a:off x="10542607" y="4554206"/>
            <a:ext cx="1115002" cy="1757681"/>
          </a:xfrm>
          <a:solidFill>
            <a:schemeClr val="accent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5" name="SmartArt-Platzhalter 17">
            <a:extLst>
              <a:ext uri="{FF2B5EF4-FFF2-40B4-BE49-F238E27FC236}">
                <a16:creationId xmlns:a16="http://schemas.microsoft.com/office/drawing/2014/main" id="{D48488AC-4F10-476B-85A2-5870C20B5901}"/>
              </a:ext>
            </a:extLst>
          </p:cNvPr>
          <p:cNvSpPr>
            <a:spLocks noGrp="1"/>
          </p:cNvSpPr>
          <p:nvPr>
            <p:ph type="dgm" sz="quarter" idx="27"/>
          </p:nvPr>
        </p:nvSpPr>
        <p:spPr>
          <a:xfrm>
            <a:off x="6887316" y="448822"/>
            <a:ext cx="1115002" cy="1757681"/>
          </a:xfrm>
          <a:solidFill>
            <a:schemeClr val="accent1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6" name="Foliennummernplatzhalter 2">
            <a:extLst>
              <a:ext uri="{FF2B5EF4-FFF2-40B4-BE49-F238E27FC236}">
                <a16:creationId xmlns:a16="http://schemas.microsoft.com/office/drawing/2014/main" id="{464637AB-5653-4583-B38E-9032483CB5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68407" y="6191629"/>
            <a:ext cx="381600" cy="359999"/>
          </a:xfrm>
        </p:spPr>
        <p:txBody>
          <a:bodyPr/>
          <a:lstStyle/>
          <a:p>
            <a:fld id="{D7B3F35C-1FA6-418F-977A-033940DB0A97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7" name="Gestaltungselement">
            <a:extLst>
              <a:ext uri="{FF2B5EF4-FFF2-40B4-BE49-F238E27FC236}">
                <a16:creationId xmlns:a16="http://schemas.microsoft.com/office/drawing/2014/main" id="{3A76C506-F8E9-4F75-9701-B3EE82DC2E3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6875" y="0"/>
            <a:ext cx="6016625" cy="6858000"/>
            <a:chOff x="396269" y="0"/>
            <a:chExt cx="6016940" cy="6858000"/>
          </a:xfrm>
        </p:grpSpPr>
        <p:sp>
          <p:nvSpPr>
            <p:cNvPr id="28" name="Freihandform: Form 43">
              <a:extLst>
                <a:ext uri="{FF2B5EF4-FFF2-40B4-BE49-F238E27FC236}">
                  <a16:creationId xmlns:a16="http://schemas.microsoft.com/office/drawing/2014/main" id="{EC61953C-6995-4694-A624-333AD1905B40}"/>
                </a:ext>
              </a:extLst>
            </p:cNvPr>
            <p:cNvSpPr/>
            <p:nvPr/>
          </p:nvSpPr>
          <p:spPr bwMode="gray">
            <a:xfrm>
              <a:off x="442309" y="0"/>
              <a:ext cx="5970900" cy="3206750"/>
            </a:xfrm>
            <a:custGeom>
              <a:avLst/>
              <a:gdLst>
                <a:gd name="connsiteX0" fmla="*/ 1581107 w 5971581"/>
                <a:gd name="connsiteY0" fmla="*/ 0 h 3207424"/>
                <a:gd name="connsiteX1" fmla="*/ 5971581 w 5971581"/>
                <a:gd name="connsiteY1" fmla="*/ 0 h 3207424"/>
                <a:gd name="connsiteX2" fmla="*/ 5008197 w 5971581"/>
                <a:gd name="connsiteY2" fmla="*/ 1777725 h 3207424"/>
                <a:gd name="connsiteX3" fmla="*/ 5008197 w 5971581"/>
                <a:gd name="connsiteY3" fmla="*/ 1777725 h 3207424"/>
                <a:gd name="connsiteX4" fmla="*/ 4233415 w 5971581"/>
                <a:gd name="connsiteY4" fmla="*/ 3207424 h 3207424"/>
                <a:gd name="connsiteX5" fmla="*/ 0 w 5971581"/>
                <a:gd name="connsiteY5" fmla="*/ 3207424 h 3207424"/>
                <a:gd name="connsiteX6" fmla="*/ 704774 w 5971581"/>
                <a:gd name="connsiteY6" fmla="*/ 1777724 h 3207424"/>
                <a:gd name="connsiteX7" fmla="*/ 704775 w 5971581"/>
                <a:gd name="connsiteY7" fmla="*/ 1777724 h 320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1581" h="3207424">
                  <a:moveTo>
                    <a:pt x="1581107" y="0"/>
                  </a:moveTo>
                  <a:lnTo>
                    <a:pt x="5971581" y="0"/>
                  </a:lnTo>
                  <a:lnTo>
                    <a:pt x="5008197" y="1777725"/>
                  </a:lnTo>
                  <a:lnTo>
                    <a:pt x="5008197" y="1777725"/>
                  </a:lnTo>
                  <a:lnTo>
                    <a:pt x="4233415" y="3207424"/>
                  </a:lnTo>
                  <a:lnTo>
                    <a:pt x="0" y="3207424"/>
                  </a:lnTo>
                  <a:lnTo>
                    <a:pt x="704774" y="1777724"/>
                  </a:lnTo>
                  <a:lnTo>
                    <a:pt x="704775" y="177772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  <p:sp>
          <p:nvSpPr>
            <p:cNvPr id="29" name="Freihandform: Form 46">
              <a:extLst>
                <a:ext uri="{FF2B5EF4-FFF2-40B4-BE49-F238E27FC236}">
                  <a16:creationId xmlns:a16="http://schemas.microsoft.com/office/drawing/2014/main" id="{7384E593-9CCB-48DE-8343-50ED818D58E5}"/>
                </a:ext>
              </a:extLst>
            </p:cNvPr>
            <p:cNvSpPr/>
            <p:nvPr/>
          </p:nvSpPr>
          <p:spPr bwMode="gray">
            <a:xfrm>
              <a:off x="396269" y="3644900"/>
              <a:ext cx="5951850" cy="3213100"/>
            </a:xfrm>
            <a:custGeom>
              <a:avLst/>
              <a:gdLst>
                <a:gd name="connsiteX0" fmla="*/ 4318006 w 5951238"/>
                <a:gd name="connsiteY0" fmla="*/ 0 h 3212881"/>
                <a:gd name="connsiteX1" fmla="*/ 5886436 w 5951238"/>
                <a:gd name="connsiteY1" fmla="*/ 3077225 h 3212881"/>
                <a:gd name="connsiteX2" fmla="*/ 5951238 w 5951238"/>
                <a:gd name="connsiteY2" fmla="*/ 3212881 h 3212881"/>
                <a:gd name="connsiteX3" fmla="*/ 1602871 w 5951238"/>
                <a:gd name="connsiteY3" fmla="*/ 3212881 h 3212881"/>
                <a:gd name="connsiteX4" fmla="*/ 0 w 5951238"/>
                <a:gd name="connsiteY4" fmla="*/ 4904 h 32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1238" h="3212881">
                  <a:moveTo>
                    <a:pt x="4318006" y="0"/>
                  </a:moveTo>
                  <a:cubicBezTo>
                    <a:pt x="4318006" y="0"/>
                    <a:pt x="5235812" y="1729594"/>
                    <a:pt x="5886436" y="3077225"/>
                  </a:cubicBezTo>
                  <a:lnTo>
                    <a:pt x="5951238" y="3212881"/>
                  </a:lnTo>
                  <a:lnTo>
                    <a:pt x="1602871" y="3212881"/>
                  </a:lnTo>
                  <a:lnTo>
                    <a:pt x="0" y="490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81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, 5 Bilder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line">
            <a:extLst>
              <a:ext uri="{FF2B5EF4-FFF2-40B4-BE49-F238E27FC236}">
                <a16:creationId xmlns:a16="http://schemas.microsoft.com/office/drawing/2014/main" id="{FD5390A6-C96B-4985-A64F-66E4E0B869F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3161922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Kapitel">
            <a:extLst>
              <a:ext uri="{FF2B5EF4-FFF2-40B4-BE49-F238E27FC236}">
                <a16:creationId xmlns:a16="http://schemas.microsoft.com/office/drawing/2014/main" id="{BDF1B4EF-8FFE-4643-8500-CD0B81CE8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69614C1C-40FE-4636-ACE0-CF9DE7606FDE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487153" y="903727"/>
            <a:ext cx="3161922" cy="4994739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Bildplatzhalter 7">
            <a:extLst>
              <a:ext uri="{FF2B5EF4-FFF2-40B4-BE49-F238E27FC236}">
                <a16:creationId xmlns:a16="http://schemas.microsoft.com/office/drawing/2014/main" id="{2D22ACFE-5B45-499F-9940-E20863EC94F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242504" y="902593"/>
            <a:ext cx="1951781" cy="2360380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D0ECA356-44A5-4002-88C6-A7B4EAB65DCD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242504" y="3538086"/>
            <a:ext cx="1951781" cy="236038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Bildplatzhalter 7">
            <a:extLst>
              <a:ext uri="{FF2B5EF4-FFF2-40B4-BE49-F238E27FC236}">
                <a16:creationId xmlns:a16="http://schemas.microsoft.com/office/drawing/2014/main" id="{D788C55A-33D2-48B5-B06C-845988779A7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999405" y="902593"/>
            <a:ext cx="1951781" cy="2360380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F98BCD0A-78E3-4924-92EF-F0FED17EA570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99405" y="3538086"/>
            <a:ext cx="1951781" cy="236038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Inhalt">
            <a:extLst>
              <a:ext uri="{FF2B5EF4-FFF2-40B4-BE49-F238E27FC236}">
                <a16:creationId xmlns:a16="http://schemas.microsoft.com/office/drawing/2014/main" id="{01F540B7-AC74-420F-9EBA-8D18ED92A138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540407" y="2065338"/>
            <a:ext cx="3106460" cy="383312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3" name="Foliennummernplatzhalter 2">
            <a:extLst>
              <a:ext uri="{FF2B5EF4-FFF2-40B4-BE49-F238E27FC236}">
                <a16:creationId xmlns:a16="http://schemas.microsoft.com/office/drawing/2014/main" id="{76906E6F-E27A-4990-9058-08BDCFBD1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68407" y="6191629"/>
            <a:ext cx="381600" cy="359999"/>
          </a:xfrm>
        </p:spPr>
        <p:txBody>
          <a:bodyPr/>
          <a:lstStyle/>
          <a:p>
            <a:fld id="{D7B3F35C-1FA6-418F-977A-033940DB0A97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6" name="Gestaltungselement">
            <a:extLst>
              <a:ext uri="{FF2B5EF4-FFF2-40B4-BE49-F238E27FC236}">
                <a16:creationId xmlns:a16="http://schemas.microsoft.com/office/drawing/2014/main" id="{E797A0BC-09B9-4E90-AF13-0380FA67567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6875" y="0"/>
            <a:ext cx="6016625" cy="6858000"/>
            <a:chOff x="396269" y="0"/>
            <a:chExt cx="6016940" cy="6858000"/>
          </a:xfrm>
        </p:grpSpPr>
        <p:sp>
          <p:nvSpPr>
            <p:cNvPr id="27" name="Freihandform: Form 43">
              <a:extLst>
                <a:ext uri="{FF2B5EF4-FFF2-40B4-BE49-F238E27FC236}">
                  <a16:creationId xmlns:a16="http://schemas.microsoft.com/office/drawing/2014/main" id="{2C126D1C-2553-4064-8F45-286EBEE265D5}"/>
                </a:ext>
              </a:extLst>
            </p:cNvPr>
            <p:cNvSpPr/>
            <p:nvPr/>
          </p:nvSpPr>
          <p:spPr bwMode="gray">
            <a:xfrm>
              <a:off x="442309" y="0"/>
              <a:ext cx="5970900" cy="3206750"/>
            </a:xfrm>
            <a:custGeom>
              <a:avLst/>
              <a:gdLst>
                <a:gd name="connsiteX0" fmla="*/ 1581107 w 5971581"/>
                <a:gd name="connsiteY0" fmla="*/ 0 h 3207424"/>
                <a:gd name="connsiteX1" fmla="*/ 5971581 w 5971581"/>
                <a:gd name="connsiteY1" fmla="*/ 0 h 3207424"/>
                <a:gd name="connsiteX2" fmla="*/ 5008197 w 5971581"/>
                <a:gd name="connsiteY2" fmla="*/ 1777725 h 3207424"/>
                <a:gd name="connsiteX3" fmla="*/ 5008197 w 5971581"/>
                <a:gd name="connsiteY3" fmla="*/ 1777725 h 3207424"/>
                <a:gd name="connsiteX4" fmla="*/ 4233415 w 5971581"/>
                <a:gd name="connsiteY4" fmla="*/ 3207424 h 3207424"/>
                <a:gd name="connsiteX5" fmla="*/ 0 w 5971581"/>
                <a:gd name="connsiteY5" fmla="*/ 3207424 h 3207424"/>
                <a:gd name="connsiteX6" fmla="*/ 704774 w 5971581"/>
                <a:gd name="connsiteY6" fmla="*/ 1777724 h 3207424"/>
                <a:gd name="connsiteX7" fmla="*/ 704775 w 5971581"/>
                <a:gd name="connsiteY7" fmla="*/ 1777724 h 320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1581" h="3207424">
                  <a:moveTo>
                    <a:pt x="1581107" y="0"/>
                  </a:moveTo>
                  <a:lnTo>
                    <a:pt x="5971581" y="0"/>
                  </a:lnTo>
                  <a:lnTo>
                    <a:pt x="5008197" y="1777725"/>
                  </a:lnTo>
                  <a:lnTo>
                    <a:pt x="5008197" y="1777725"/>
                  </a:lnTo>
                  <a:lnTo>
                    <a:pt x="4233415" y="3207424"/>
                  </a:lnTo>
                  <a:lnTo>
                    <a:pt x="0" y="3207424"/>
                  </a:lnTo>
                  <a:lnTo>
                    <a:pt x="704774" y="1777724"/>
                  </a:lnTo>
                  <a:lnTo>
                    <a:pt x="704775" y="177772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  <p:sp>
          <p:nvSpPr>
            <p:cNvPr id="28" name="Freihandform: Form 46">
              <a:extLst>
                <a:ext uri="{FF2B5EF4-FFF2-40B4-BE49-F238E27FC236}">
                  <a16:creationId xmlns:a16="http://schemas.microsoft.com/office/drawing/2014/main" id="{5AF10538-AC71-4DB1-ABCA-ABF712C50BA3}"/>
                </a:ext>
              </a:extLst>
            </p:cNvPr>
            <p:cNvSpPr/>
            <p:nvPr/>
          </p:nvSpPr>
          <p:spPr bwMode="gray">
            <a:xfrm>
              <a:off x="396269" y="3644900"/>
              <a:ext cx="5951850" cy="3213100"/>
            </a:xfrm>
            <a:custGeom>
              <a:avLst/>
              <a:gdLst>
                <a:gd name="connsiteX0" fmla="*/ 4318006 w 5951238"/>
                <a:gd name="connsiteY0" fmla="*/ 0 h 3212881"/>
                <a:gd name="connsiteX1" fmla="*/ 5886436 w 5951238"/>
                <a:gd name="connsiteY1" fmla="*/ 3077225 h 3212881"/>
                <a:gd name="connsiteX2" fmla="*/ 5951238 w 5951238"/>
                <a:gd name="connsiteY2" fmla="*/ 3212881 h 3212881"/>
                <a:gd name="connsiteX3" fmla="*/ 1602871 w 5951238"/>
                <a:gd name="connsiteY3" fmla="*/ 3212881 h 3212881"/>
                <a:gd name="connsiteX4" fmla="*/ 0 w 5951238"/>
                <a:gd name="connsiteY4" fmla="*/ 4904 h 32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1238" h="3212881">
                  <a:moveTo>
                    <a:pt x="4318006" y="0"/>
                  </a:moveTo>
                  <a:cubicBezTo>
                    <a:pt x="4318006" y="0"/>
                    <a:pt x="5235812" y="1729594"/>
                    <a:pt x="5886436" y="3077225"/>
                  </a:cubicBezTo>
                  <a:lnTo>
                    <a:pt x="5951238" y="3212881"/>
                  </a:lnTo>
                  <a:lnTo>
                    <a:pt x="1602871" y="3212881"/>
                  </a:lnTo>
                  <a:lnTo>
                    <a:pt x="0" y="490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90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apitel">
            <a:extLst>
              <a:ext uri="{FF2B5EF4-FFF2-40B4-BE49-F238E27FC236}">
                <a16:creationId xmlns:a16="http://schemas.microsoft.com/office/drawing/2014/main" id="{BDF1B4EF-8FFE-4643-8500-CD0B81CE8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91630ED0-2198-4072-8639-BB36E444DBCC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542925" y="903727"/>
            <a:ext cx="3152217" cy="4994739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Bildplatzhalter 7">
            <a:extLst>
              <a:ext uri="{FF2B5EF4-FFF2-40B4-BE49-F238E27FC236}">
                <a16:creationId xmlns:a16="http://schemas.microsoft.com/office/drawing/2014/main" id="{7387B3C9-EA3A-4884-AAE9-F957AF965FA6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8487153" y="903727"/>
            <a:ext cx="3161922" cy="4994739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4508CF31-7B32-48DB-A794-DD55D29031CD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242504" y="902593"/>
            <a:ext cx="1951781" cy="236038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Bildplatzhalter 7">
            <a:extLst>
              <a:ext uri="{FF2B5EF4-FFF2-40B4-BE49-F238E27FC236}">
                <a16:creationId xmlns:a16="http://schemas.microsoft.com/office/drawing/2014/main" id="{7D2B17F5-9A5F-4EFB-9801-19561D70562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242504" y="3538086"/>
            <a:ext cx="1951781" cy="2360380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7246A462-51CF-4824-AB92-E13371AF81F9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999405" y="902593"/>
            <a:ext cx="1951781" cy="2360380"/>
          </a:xfrm>
        </p:spPr>
        <p:txBody>
          <a:bodyPr/>
          <a:lstStyle/>
          <a:p>
            <a:endParaRPr lang="de-DE"/>
          </a:p>
        </p:txBody>
      </p:sp>
      <p:sp>
        <p:nvSpPr>
          <p:cNvPr id="22" name="Bildplatzhalter 7">
            <a:extLst>
              <a:ext uri="{FF2B5EF4-FFF2-40B4-BE49-F238E27FC236}">
                <a16:creationId xmlns:a16="http://schemas.microsoft.com/office/drawing/2014/main" id="{A30D2503-FA12-4BC7-BE8F-8078D8120FD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99405" y="3538086"/>
            <a:ext cx="1951781" cy="2360380"/>
          </a:xfrm>
        </p:spPr>
        <p:txBody>
          <a:bodyPr/>
          <a:lstStyle/>
          <a:p>
            <a:endParaRPr lang="de-DE"/>
          </a:p>
        </p:txBody>
      </p:sp>
      <p:sp>
        <p:nvSpPr>
          <p:cNvPr id="23" name="Foliennummernplatzhalter 2">
            <a:extLst>
              <a:ext uri="{FF2B5EF4-FFF2-40B4-BE49-F238E27FC236}">
                <a16:creationId xmlns:a16="http://schemas.microsoft.com/office/drawing/2014/main" id="{65A598C6-1918-4878-A101-E855FB85B4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68407" y="6191629"/>
            <a:ext cx="381600" cy="359999"/>
          </a:xfrm>
        </p:spPr>
        <p:txBody>
          <a:bodyPr/>
          <a:lstStyle/>
          <a:p>
            <a:fld id="{D7B3F35C-1FA6-418F-977A-033940DB0A9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420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, 4 Bilder quadra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line">
            <a:extLst>
              <a:ext uri="{FF2B5EF4-FFF2-40B4-BE49-F238E27FC236}">
                <a16:creationId xmlns:a16="http://schemas.microsoft.com/office/drawing/2014/main" id="{FD5390A6-C96B-4985-A64F-66E4E0B869F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7" y="720748"/>
            <a:ext cx="3792757" cy="14492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Kapitel">
            <a:extLst>
              <a:ext uri="{FF2B5EF4-FFF2-40B4-BE49-F238E27FC236}">
                <a16:creationId xmlns:a16="http://schemas.microsoft.com/office/drawing/2014/main" id="{BDF1B4EF-8FFE-4643-8500-CD0B81CE8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BD0ECA76-3E3F-4C6B-9FB8-A830225F7378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3201558"/>
            <a:ext cx="2880000" cy="2459752"/>
          </a:xfrm>
        </p:spPr>
        <p:txBody>
          <a:bodyPr/>
          <a:lstStyle/>
          <a:p>
            <a:endParaRPr lang="de-DE"/>
          </a:p>
        </p:txBody>
      </p:sp>
      <p:sp>
        <p:nvSpPr>
          <p:cNvPr id="18" name="Inhalt">
            <a:extLst>
              <a:ext uri="{FF2B5EF4-FFF2-40B4-BE49-F238E27FC236}">
                <a16:creationId xmlns:a16="http://schemas.microsoft.com/office/drawing/2014/main" id="{881703FB-0A54-47BB-B579-56A3FE9CB923}"/>
              </a:ext>
            </a:extLst>
          </p:cNvPr>
          <p:cNvSpPr>
            <a:spLocks noGrp="1"/>
          </p:cNvSpPr>
          <p:nvPr>
            <p:ph sz="quarter" idx="14"/>
          </p:nvPr>
        </p:nvSpPr>
        <p:spPr bwMode="gray">
          <a:xfrm>
            <a:off x="4655006" y="720748"/>
            <a:ext cx="6048840" cy="198815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27BCB536-E61E-4645-BCCF-45EE2D7E562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103471" y="3201558"/>
            <a:ext cx="2880000" cy="2459752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Bildplatzhalter 7">
            <a:extLst>
              <a:ext uri="{FF2B5EF4-FFF2-40B4-BE49-F238E27FC236}">
                <a16:creationId xmlns:a16="http://schemas.microsoft.com/office/drawing/2014/main" id="{A082FD47-5077-40CA-ACBC-11BCD92CF26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206942" y="3201558"/>
            <a:ext cx="2880000" cy="2459752"/>
          </a:xfrm>
        </p:spPr>
        <p:txBody>
          <a:bodyPr/>
          <a:lstStyle/>
          <a:p>
            <a:endParaRPr lang="de-DE"/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929CF0BD-DB56-4189-8C6D-886C733F5123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310413" y="3201558"/>
            <a:ext cx="2880000" cy="2459752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02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Hilfslinien">
            <a:extLst>
              <a:ext uri="{FF2B5EF4-FFF2-40B4-BE49-F238E27FC236}">
                <a16:creationId xmlns:a16="http://schemas.microsoft.com/office/drawing/2014/main" id="{E7C04900-A12D-58DF-8C3F-A50294167CC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AD73D41F-C791-E6EA-2C91-4735190E5E05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21" name="Line">
                <a:extLst>
                  <a:ext uri="{FF2B5EF4-FFF2-40B4-BE49-F238E27FC236}">
                    <a16:creationId xmlns:a16="http://schemas.microsoft.com/office/drawing/2014/main" id="{DC05A1B5-F0C4-2EFA-4E98-7935EB6B8451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">
                <a:extLst>
                  <a:ext uri="{FF2B5EF4-FFF2-40B4-BE49-F238E27FC236}">
                    <a16:creationId xmlns:a16="http://schemas.microsoft.com/office/drawing/2014/main" id="{7ADB8EB3-2F9E-0246-F469-1999DCC4CC9F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46B0D443-F302-9DA6-869D-2D4C7EAD049B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9" name="Line">
                <a:extLst>
                  <a:ext uri="{FF2B5EF4-FFF2-40B4-BE49-F238E27FC236}">
                    <a16:creationId xmlns:a16="http://schemas.microsoft.com/office/drawing/2014/main" id="{41D8142A-7B4F-B804-3723-3114DC711290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">
                <a:extLst>
                  <a:ext uri="{FF2B5EF4-FFF2-40B4-BE49-F238E27FC236}">
                    <a16:creationId xmlns:a16="http://schemas.microsoft.com/office/drawing/2014/main" id="{18387332-1FCB-9FCB-1529-74ECBC803AB4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10" name="Hilfslinie">
              <a:extLst>
                <a:ext uri="{FF2B5EF4-FFF2-40B4-BE49-F238E27FC236}">
                  <a16:creationId xmlns:a16="http://schemas.microsoft.com/office/drawing/2014/main" id="{64BBCD10-4C64-B280-27D6-A30893EF7C11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7" name="Line">
                <a:extLst>
                  <a:ext uri="{FF2B5EF4-FFF2-40B4-BE49-F238E27FC236}">
                    <a16:creationId xmlns:a16="http://schemas.microsoft.com/office/drawing/2014/main" id="{BE64A922-334D-B91A-DE84-EA9892A080D4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">
                <a:extLst>
                  <a:ext uri="{FF2B5EF4-FFF2-40B4-BE49-F238E27FC236}">
                    <a16:creationId xmlns:a16="http://schemas.microsoft.com/office/drawing/2014/main" id="{99DC481C-B485-92E9-365F-9E3CF77AB78E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11" name="Hilfslinie">
              <a:extLst>
                <a:ext uri="{FF2B5EF4-FFF2-40B4-BE49-F238E27FC236}">
                  <a16:creationId xmlns:a16="http://schemas.microsoft.com/office/drawing/2014/main" id="{EFEC3083-B2DA-F49A-9082-113126D2A388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5" name="Line">
                <a:extLst>
                  <a:ext uri="{FF2B5EF4-FFF2-40B4-BE49-F238E27FC236}">
                    <a16:creationId xmlns:a16="http://schemas.microsoft.com/office/drawing/2014/main" id="{F2DE9D3C-639A-A710-68E6-C827FEACC127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">
                <a:extLst>
                  <a:ext uri="{FF2B5EF4-FFF2-40B4-BE49-F238E27FC236}">
                    <a16:creationId xmlns:a16="http://schemas.microsoft.com/office/drawing/2014/main" id="{132B97DD-E8DC-946B-B1DA-A3159DD8F448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12" name="Hilfslinie">
              <a:extLst>
                <a:ext uri="{FF2B5EF4-FFF2-40B4-BE49-F238E27FC236}">
                  <a16:creationId xmlns:a16="http://schemas.microsoft.com/office/drawing/2014/main" id="{123A8700-468C-63D9-326C-12C4E9BECEB1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3" name="Line">
                <a:extLst>
                  <a:ext uri="{FF2B5EF4-FFF2-40B4-BE49-F238E27FC236}">
                    <a16:creationId xmlns:a16="http://schemas.microsoft.com/office/drawing/2014/main" id="{27D7FB25-B1A9-DC9A-1417-934B4478C4D3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">
                <a:extLst>
                  <a:ext uri="{FF2B5EF4-FFF2-40B4-BE49-F238E27FC236}">
                    <a16:creationId xmlns:a16="http://schemas.microsoft.com/office/drawing/2014/main" id="{FDFD5ACD-5EE5-7D86-38AE-5D3221E308D4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4" name="Bild">
            <a:extLst>
              <a:ext uri="{FF2B5EF4-FFF2-40B4-BE49-F238E27FC236}">
                <a16:creationId xmlns:a16="http://schemas.microsoft.com/office/drawing/2014/main" id="{510315B5-4ED1-4120-47F4-52B7E57F220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0" y="0"/>
            <a:ext cx="12190409" cy="6858000"/>
          </a:xfr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Text">
            <a:extLst>
              <a:ext uri="{FF2B5EF4-FFF2-40B4-BE49-F238E27FC236}">
                <a16:creationId xmlns:a16="http://schemas.microsoft.com/office/drawing/2014/main" id="{555E51FB-E2C7-A879-8D55-ABFD306523A6}"/>
              </a:ext>
            </a:extLst>
          </p:cNvPr>
          <p:cNvSpPr>
            <a:spLocks noGrp="1" noChangeAspect="1"/>
          </p:cNvSpPr>
          <p:nvPr>
            <p:ph type="body" sz="quarter" idx="11"/>
          </p:nvPr>
        </p:nvSpPr>
        <p:spPr bwMode="gray">
          <a:xfrm>
            <a:off x="7994421" y="0"/>
            <a:ext cx="4195714" cy="6858000"/>
          </a:xfrm>
          <a:custGeom>
            <a:avLst/>
            <a:gdLst>
              <a:gd name="connsiteX0" fmla="*/ 0 w 4195714"/>
              <a:gd name="connsiteY0" fmla="*/ 0 h 6858000"/>
              <a:gd name="connsiteX1" fmla="*/ 4195714 w 4195714"/>
              <a:gd name="connsiteY1" fmla="*/ 0 h 6858000"/>
              <a:gd name="connsiteX2" fmla="*/ 4195714 w 4195714"/>
              <a:gd name="connsiteY2" fmla="*/ 6858000 h 6858000"/>
              <a:gd name="connsiteX3" fmla="*/ 83019 w 4195714"/>
              <a:gd name="connsiteY3" fmla="*/ 6858000 h 6858000"/>
              <a:gd name="connsiteX4" fmla="*/ 155533 w 4195714"/>
              <a:gd name="connsiteY4" fmla="*/ 6553790 h 6858000"/>
              <a:gd name="connsiteX5" fmla="*/ 82461 w 4195714"/>
              <a:gd name="connsiteY5" fmla="*/ 3431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5714" h="6858000">
                <a:moveTo>
                  <a:pt x="0" y="0"/>
                </a:moveTo>
                <a:lnTo>
                  <a:pt x="4195714" y="0"/>
                </a:lnTo>
                <a:lnTo>
                  <a:pt x="4195714" y="6858000"/>
                </a:lnTo>
                <a:lnTo>
                  <a:pt x="83019" y="6858000"/>
                </a:lnTo>
                <a:lnTo>
                  <a:pt x="155533" y="6553790"/>
                </a:lnTo>
                <a:cubicBezTo>
                  <a:pt x="570940" y="4619385"/>
                  <a:pt x="524929" y="2345182"/>
                  <a:pt x="82461" y="343121"/>
                </a:cubicBezTo>
                <a:close/>
              </a:path>
            </a:pathLst>
          </a:custGeom>
          <a:gradFill flip="none" rotWithShape="1">
            <a:gsLst>
              <a:gs pos="0">
                <a:schemeClr val="tx1"/>
              </a:gs>
              <a:gs pos="97000">
                <a:schemeClr val="tx1">
                  <a:alpha val="74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lIns="1296000" tIns="900000" rIns="540000" bIns="900000" anchor="ctr" anchorCtr="0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0000" indent="0">
              <a:buNone/>
              <a:defRPr/>
            </a:lvl2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2E2ADAC7-30A8-55CB-E431-3536D8202A7A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 bwMode="gray">
          <a:xfrm>
            <a:off x="540000" y="6351712"/>
            <a:ext cx="900000" cy="144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666" b="666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3" name="Foliennummer">
            <a:extLst>
              <a:ext uri="{FF2B5EF4-FFF2-40B4-BE49-F238E27FC236}">
                <a16:creationId xmlns:a16="http://schemas.microsoft.com/office/drawing/2014/main" id="{0DEA3F3E-839F-2B82-E62F-203D3F461FF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114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">
    <p:bg bwMode="gray">
      <p:bgPr>
        <a:gradFill>
          <a:gsLst>
            <a:gs pos="0">
              <a:schemeClr val="bg1"/>
            </a:gs>
            <a:gs pos="23000">
              <a:schemeClr val="bg1"/>
            </a:gs>
            <a:gs pos="69000">
              <a:schemeClr val="accent5">
                <a:lumMod val="20000"/>
                <a:lumOff val="80000"/>
              </a:schemeClr>
            </a:gs>
            <a:gs pos="97000">
              <a:schemeClr val="accent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0" name="Text">
            <a:extLst>
              <a:ext uri="{FF2B5EF4-FFF2-40B4-BE49-F238E27FC236}">
                <a16:creationId xmlns:a16="http://schemas.microsoft.com/office/drawing/2014/main" id="{106A9C81-EBE7-622F-A4E1-D40C2FEF63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6365206" y="1989000"/>
            <a:ext cx="5284395" cy="2880000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grpSp>
        <p:nvGrpSpPr>
          <p:cNvPr id="8" name="Gestaltungselement">
            <a:extLst>
              <a:ext uri="{FF2B5EF4-FFF2-40B4-BE49-F238E27FC236}">
                <a16:creationId xmlns:a16="http://schemas.microsoft.com/office/drawing/2014/main" id="{43D14522-D55B-421C-BEF9-92ED584CF46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6875" y="0"/>
            <a:ext cx="6016625" cy="6858000"/>
            <a:chOff x="396269" y="0"/>
            <a:chExt cx="6016940" cy="6858000"/>
          </a:xfrm>
        </p:grpSpPr>
        <p:sp>
          <p:nvSpPr>
            <p:cNvPr id="9" name="Freihandform: Form 43">
              <a:extLst>
                <a:ext uri="{FF2B5EF4-FFF2-40B4-BE49-F238E27FC236}">
                  <a16:creationId xmlns:a16="http://schemas.microsoft.com/office/drawing/2014/main" id="{8BC6B732-A953-4EE4-BA45-D22100059136}"/>
                </a:ext>
              </a:extLst>
            </p:cNvPr>
            <p:cNvSpPr/>
            <p:nvPr/>
          </p:nvSpPr>
          <p:spPr bwMode="gray">
            <a:xfrm>
              <a:off x="442309" y="0"/>
              <a:ext cx="5970900" cy="3206750"/>
            </a:xfrm>
            <a:custGeom>
              <a:avLst/>
              <a:gdLst>
                <a:gd name="connsiteX0" fmla="*/ 1581107 w 5971581"/>
                <a:gd name="connsiteY0" fmla="*/ 0 h 3207424"/>
                <a:gd name="connsiteX1" fmla="*/ 5971581 w 5971581"/>
                <a:gd name="connsiteY1" fmla="*/ 0 h 3207424"/>
                <a:gd name="connsiteX2" fmla="*/ 5008197 w 5971581"/>
                <a:gd name="connsiteY2" fmla="*/ 1777725 h 3207424"/>
                <a:gd name="connsiteX3" fmla="*/ 5008197 w 5971581"/>
                <a:gd name="connsiteY3" fmla="*/ 1777725 h 3207424"/>
                <a:gd name="connsiteX4" fmla="*/ 4233415 w 5971581"/>
                <a:gd name="connsiteY4" fmla="*/ 3207424 h 3207424"/>
                <a:gd name="connsiteX5" fmla="*/ 0 w 5971581"/>
                <a:gd name="connsiteY5" fmla="*/ 3207424 h 3207424"/>
                <a:gd name="connsiteX6" fmla="*/ 704774 w 5971581"/>
                <a:gd name="connsiteY6" fmla="*/ 1777724 h 3207424"/>
                <a:gd name="connsiteX7" fmla="*/ 704775 w 5971581"/>
                <a:gd name="connsiteY7" fmla="*/ 1777724 h 320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1581" h="3207424">
                  <a:moveTo>
                    <a:pt x="1581107" y="0"/>
                  </a:moveTo>
                  <a:lnTo>
                    <a:pt x="5971581" y="0"/>
                  </a:lnTo>
                  <a:lnTo>
                    <a:pt x="5008197" y="1777725"/>
                  </a:lnTo>
                  <a:lnTo>
                    <a:pt x="5008197" y="1777725"/>
                  </a:lnTo>
                  <a:lnTo>
                    <a:pt x="4233415" y="3207424"/>
                  </a:lnTo>
                  <a:lnTo>
                    <a:pt x="0" y="3207424"/>
                  </a:lnTo>
                  <a:lnTo>
                    <a:pt x="704774" y="1777724"/>
                  </a:lnTo>
                  <a:lnTo>
                    <a:pt x="704775" y="177772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  <p:sp>
          <p:nvSpPr>
            <p:cNvPr id="10" name="Freihandform: Form 46">
              <a:extLst>
                <a:ext uri="{FF2B5EF4-FFF2-40B4-BE49-F238E27FC236}">
                  <a16:creationId xmlns:a16="http://schemas.microsoft.com/office/drawing/2014/main" id="{83B6F7F3-5F80-405D-BE45-6115D47CDE44}"/>
                </a:ext>
              </a:extLst>
            </p:cNvPr>
            <p:cNvSpPr/>
            <p:nvPr/>
          </p:nvSpPr>
          <p:spPr bwMode="gray">
            <a:xfrm>
              <a:off x="396269" y="3644900"/>
              <a:ext cx="5951850" cy="3213100"/>
            </a:xfrm>
            <a:custGeom>
              <a:avLst/>
              <a:gdLst>
                <a:gd name="connsiteX0" fmla="*/ 4318006 w 5951238"/>
                <a:gd name="connsiteY0" fmla="*/ 0 h 3212881"/>
                <a:gd name="connsiteX1" fmla="*/ 5886436 w 5951238"/>
                <a:gd name="connsiteY1" fmla="*/ 3077225 h 3212881"/>
                <a:gd name="connsiteX2" fmla="*/ 5951238 w 5951238"/>
                <a:gd name="connsiteY2" fmla="*/ 3212881 h 3212881"/>
                <a:gd name="connsiteX3" fmla="*/ 1602871 w 5951238"/>
                <a:gd name="connsiteY3" fmla="*/ 3212881 h 3212881"/>
                <a:gd name="connsiteX4" fmla="*/ 0 w 5951238"/>
                <a:gd name="connsiteY4" fmla="*/ 4904 h 321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1238" h="3212881">
                  <a:moveTo>
                    <a:pt x="4318006" y="0"/>
                  </a:moveTo>
                  <a:cubicBezTo>
                    <a:pt x="4318006" y="0"/>
                    <a:pt x="5235812" y="1729594"/>
                    <a:pt x="5886436" y="3077225"/>
                  </a:cubicBezTo>
                  <a:lnTo>
                    <a:pt x="5951238" y="3212881"/>
                  </a:lnTo>
                  <a:lnTo>
                    <a:pt x="1602871" y="3212881"/>
                  </a:lnTo>
                  <a:lnTo>
                    <a:pt x="0" y="4904"/>
                  </a:lnTo>
                  <a:close/>
                </a:path>
              </a:pathLst>
            </a:custGeom>
            <a:solidFill>
              <a:schemeClr val="accent4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20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 Punkte 2/2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">
            <a:extLst>
              <a:ext uri="{FF2B5EF4-FFF2-40B4-BE49-F238E27FC236}">
                <a16:creationId xmlns:a16="http://schemas.microsoft.com/office/drawing/2014/main" id="{05DFE964-4928-4E75-A003-AC5F31B2BE15}"/>
              </a:ext>
            </a:extLst>
          </p:cNvPr>
          <p:cNvSpPr/>
          <p:nvPr userDrawn="1"/>
        </p:nvSpPr>
        <p:spPr>
          <a:xfrm>
            <a:off x="-1416" y="1"/>
            <a:ext cx="12191829" cy="68580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CBDE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2A456E67-FA72-4670-B93F-8F60E42C5999}"/>
              </a:ext>
            </a:extLst>
          </p:cNvPr>
          <p:cNvSpPr txBox="1"/>
          <p:nvPr userDrawn="1"/>
        </p:nvSpPr>
        <p:spPr>
          <a:xfrm rot="19837408">
            <a:off x="3928676" y="2556904"/>
            <a:ext cx="4327963" cy="1172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8680"/>
              </a:lnSpc>
            </a:pPr>
            <a:r>
              <a:rPr lang="de-DE" sz="11500" b="1" spc="209" baseline="-189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440D4A90-CB81-4150-BA5B-1115AE45B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40000" y="6353675"/>
            <a:ext cx="900000" cy="142037"/>
          </a:xfrm>
          <a:prstGeom prst="rect">
            <a:avLst/>
          </a:prstGeom>
        </p:spPr>
      </p:pic>
      <p:sp>
        <p:nvSpPr>
          <p:cNvPr id="8" name="Kapitel 2">
            <a:extLst>
              <a:ext uri="{FF2B5EF4-FFF2-40B4-BE49-F238E27FC236}">
                <a16:creationId xmlns:a16="http://schemas.microsoft.com/office/drawing/2014/main" id="{745FE8E3-3FCA-4E6B-A35E-6AA790B2B9D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309894" y="3498084"/>
            <a:ext cx="3201179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9" name="Kapitel 2">
            <a:extLst>
              <a:ext uri="{FF2B5EF4-FFF2-40B4-BE49-F238E27FC236}">
                <a16:creationId xmlns:a16="http://schemas.microsoft.com/office/drawing/2014/main" id="{1B7B1950-804A-433E-9FFD-5ED63068857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607535" y="3498084"/>
            <a:ext cx="437322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z="1800" cap="none" dirty="0">
                <a:latin typeface="+mn-lt"/>
              </a:rPr>
              <a:t>05</a:t>
            </a:r>
          </a:p>
        </p:txBody>
      </p:sp>
      <p:sp>
        <p:nvSpPr>
          <p:cNvPr id="10" name="Kapitel 2">
            <a:extLst>
              <a:ext uri="{FF2B5EF4-FFF2-40B4-BE49-F238E27FC236}">
                <a16:creationId xmlns:a16="http://schemas.microsoft.com/office/drawing/2014/main" id="{2D89CB23-3FC8-41CF-BD30-8939D5F5B96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7309894" y="4266400"/>
            <a:ext cx="3201179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11" name="Kapitel 2">
            <a:extLst>
              <a:ext uri="{FF2B5EF4-FFF2-40B4-BE49-F238E27FC236}">
                <a16:creationId xmlns:a16="http://schemas.microsoft.com/office/drawing/2014/main" id="{061DF258-5310-4390-8675-31E81DE1E10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607535" y="4266400"/>
            <a:ext cx="437322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06</a:t>
            </a:r>
            <a:endParaRPr lang="de-DE" sz="1800" cap="none" dirty="0">
              <a:latin typeface="+mn-lt"/>
            </a:endParaRPr>
          </a:p>
        </p:txBody>
      </p:sp>
      <p:sp>
        <p:nvSpPr>
          <p:cNvPr id="12" name="Kapitel 2">
            <a:extLst>
              <a:ext uri="{FF2B5EF4-FFF2-40B4-BE49-F238E27FC236}">
                <a16:creationId xmlns:a16="http://schemas.microsoft.com/office/drawing/2014/main" id="{EBE84598-74A0-4190-9CEE-6729775BF8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7309894" y="5059931"/>
            <a:ext cx="3201179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13" name="Kapitel 2">
            <a:extLst>
              <a:ext uri="{FF2B5EF4-FFF2-40B4-BE49-F238E27FC236}">
                <a16:creationId xmlns:a16="http://schemas.microsoft.com/office/drawing/2014/main" id="{2CFBEDB7-14A0-46EA-BE00-60038A6444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607535" y="5059931"/>
            <a:ext cx="437322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dirty="0"/>
              <a:t>07</a:t>
            </a:r>
            <a:endParaRPr lang="de-DE" sz="1800" cap="none" dirty="0">
              <a:latin typeface="+mn-lt"/>
            </a:endParaRPr>
          </a:p>
        </p:txBody>
      </p:sp>
      <p:sp>
        <p:nvSpPr>
          <p:cNvPr id="14" name="Kapitel 2">
            <a:extLst>
              <a:ext uri="{FF2B5EF4-FFF2-40B4-BE49-F238E27FC236}">
                <a16:creationId xmlns:a16="http://schemas.microsoft.com/office/drawing/2014/main" id="{959D4433-B6D2-4EB5-BBC2-BC8FAAD6B2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7309894" y="5837147"/>
            <a:ext cx="3201179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15" name="Kapitel 2">
            <a:extLst>
              <a:ext uri="{FF2B5EF4-FFF2-40B4-BE49-F238E27FC236}">
                <a16:creationId xmlns:a16="http://schemas.microsoft.com/office/drawing/2014/main" id="{C426EF24-9E0D-4DB1-B0BE-0FCD4722FA2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607535" y="5837147"/>
            <a:ext cx="437322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z="1800" cap="none" dirty="0">
                <a:latin typeface="+mn-lt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406262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mit Video">
    <p:bg bwMode="gray">
      <p:bgPr>
        <a:gradFill>
          <a:gsLst>
            <a:gs pos="0">
              <a:schemeClr val="bg1"/>
            </a:gs>
            <a:gs pos="23000">
              <a:schemeClr val="bg1"/>
            </a:gs>
            <a:gs pos="69000">
              <a:schemeClr val="accent5">
                <a:lumMod val="20000"/>
                <a:lumOff val="80000"/>
              </a:schemeClr>
            </a:gs>
            <a:gs pos="97000">
              <a:schemeClr val="accent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ockup">
            <a:extLst>
              <a:ext uri="{FF2B5EF4-FFF2-40B4-BE49-F238E27FC236}">
                <a16:creationId xmlns:a16="http://schemas.microsoft.com/office/drawing/2014/main" id="{3FA498FD-A47C-4655-63E0-4A0541C7EF4F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541338" y="1216017"/>
            <a:ext cx="7222429" cy="4425965"/>
            <a:chOff x="541338" y="1216017"/>
            <a:chExt cx="7222429" cy="4425965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55C551A4-42F0-52D2-2DEC-96FCA92A25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gray">
            <a:xfrm>
              <a:off x="541338" y="1216017"/>
              <a:ext cx="7222429" cy="4425965"/>
            </a:xfrm>
            <a:custGeom>
              <a:avLst/>
              <a:gdLst>
                <a:gd name="connsiteX0" fmla="*/ 0 w 7222429"/>
                <a:gd name="connsiteY0" fmla="*/ 0 h 4425965"/>
                <a:gd name="connsiteX1" fmla="*/ 7222429 w 7222429"/>
                <a:gd name="connsiteY1" fmla="*/ 0 h 4425965"/>
                <a:gd name="connsiteX2" fmla="*/ 7222429 w 7222429"/>
                <a:gd name="connsiteY2" fmla="*/ 4425965 h 4425965"/>
                <a:gd name="connsiteX3" fmla="*/ 0 w 7222429"/>
                <a:gd name="connsiteY3" fmla="*/ 4425965 h 4425965"/>
                <a:gd name="connsiteX4" fmla="*/ 0 w 7222429"/>
                <a:gd name="connsiteY4" fmla="*/ 0 h 4425965"/>
                <a:gd name="connsiteX5" fmla="*/ 2075898 w 7222429"/>
                <a:gd name="connsiteY5" fmla="*/ 111108 h 4425965"/>
                <a:gd name="connsiteX6" fmla="*/ 2075898 w 7222429"/>
                <a:gd name="connsiteY6" fmla="*/ 1078848 h 4425965"/>
                <a:gd name="connsiteX7" fmla="*/ 5146758 w 7222429"/>
                <a:gd name="connsiteY7" fmla="*/ 1078848 h 4425965"/>
                <a:gd name="connsiteX8" fmla="*/ 5146758 w 7222429"/>
                <a:gd name="connsiteY8" fmla="*/ 111108 h 4425965"/>
                <a:gd name="connsiteX9" fmla="*/ 2075898 w 7222429"/>
                <a:gd name="connsiteY9" fmla="*/ 111108 h 442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2429" h="4425965">
                  <a:moveTo>
                    <a:pt x="0" y="0"/>
                  </a:moveTo>
                  <a:lnTo>
                    <a:pt x="7222429" y="0"/>
                  </a:lnTo>
                  <a:lnTo>
                    <a:pt x="7222429" y="4425965"/>
                  </a:lnTo>
                  <a:lnTo>
                    <a:pt x="0" y="4425965"/>
                  </a:lnTo>
                  <a:lnTo>
                    <a:pt x="0" y="0"/>
                  </a:lnTo>
                  <a:close/>
                  <a:moveTo>
                    <a:pt x="2075898" y="111108"/>
                  </a:moveTo>
                  <a:lnTo>
                    <a:pt x="2075898" y="1078848"/>
                  </a:lnTo>
                  <a:lnTo>
                    <a:pt x="5146758" y="1078848"/>
                  </a:lnTo>
                  <a:lnTo>
                    <a:pt x="5146758" y="111108"/>
                  </a:lnTo>
                  <a:lnTo>
                    <a:pt x="2075898" y="111108"/>
                  </a:lnTo>
                  <a:close/>
                </a:path>
              </a:pathLst>
            </a:custGeom>
            <a:effectLst>
              <a:reflection blurRad="38100" stA="10000" endPos="31000" dir="5400000" sy="-100000" algn="bl" rotWithShape="0"/>
            </a:effectLst>
          </p:spPr>
        </p:pic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B9973AD6-8D6B-9CF0-DB6B-CA2EC295864C}"/>
                </a:ext>
              </a:extLst>
            </p:cNvPr>
            <p:cNvSpPr/>
            <p:nvPr userDrawn="1"/>
          </p:nvSpPr>
          <p:spPr bwMode="gray">
            <a:xfrm>
              <a:off x="1171575" y="1327125"/>
              <a:ext cx="5943600" cy="3835425"/>
            </a:xfrm>
            <a:prstGeom prst="rect">
              <a:avLst/>
            </a:prstGeom>
            <a:solidFill>
              <a:srgbClr val="1213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de-DE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Hintergrund">
            <a:extLst>
              <a:ext uri="{FF2B5EF4-FFF2-40B4-BE49-F238E27FC236}">
                <a16:creationId xmlns:a16="http://schemas.microsoft.com/office/drawing/2014/main" id="{F02046A3-713A-CDBF-B511-7A44A5E67C71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7994421" y="0"/>
            <a:ext cx="4195714" cy="6858000"/>
          </a:xfrm>
          <a:custGeom>
            <a:avLst/>
            <a:gdLst>
              <a:gd name="connsiteX0" fmla="*/ 0 w 4195714"/>
              <a:gd name="connsiteY0" fmla="*/ 0 h 6858000"/>
              <a:gd name="connsiteX1" fmla="*/ 4195714 w 4195714"/>
              <a:gd name="connsiteY1" fmla="*/ 0 h 6858000"/>
              <a:gd name="connsiteX2" fmla="*/ 4195714 w 4195714"/>
              <a:gd name="connsiteY2" fmla="*/ 6858000 h 6858000"/>
              <a:gd name="connsiteX3" fmla="*/ 83019 w 4195714"/>
              <a:gd name="connsiteY3" fmla="*/ 6858000 h 6858000"/>
              <a:gd name="connsiteX4" fmla="*/ 155533 w 4195714"/>
              <a:gd name="connsiteY4" fmla="*/ 6553790 h 6858000"/>
              <a:gd name="connsiteX5" fmla="*/ 82461 w 4195714"/>
              <a:gd name="connsiteY5" fmla="*/ 3431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5714" h="6858000">
                <a:moveTo>
                  <a:pt x="0" y="0"/>
                </a:moveTo>
                <a:lnTo>
                  <a:pt x="4195714" y="0"/>
                </a:lnTo>
                <a:lnTo>
                  <a:pt x="4195714" y="6858000"/>
                </a:lnTo>
                <a:lnTo>
                  <a:pt x="83019" y="6858000"/>
                </a:lnTo>
                <a:lnTo>
                  <a:pt x="155533" y="6553790"/>
                </a:lnTo>
                <a:cubicBezTo>
                  <a:pt x="570940" y="4619385"/>
                  <a:pt x="524929" y="2345182"/>
                  <a:pt x="82461" y="343121"/>
                </a:cubicBezTo>
                <a:close/>
              </a:path>
            </a:pathLst>
          </a:custGeom>
          <a:solidFill>
            <a:schemeClr val="accent4">
              <a:alpha val="10000"/>
            </a:schemeClr>
          </a:solidFill>
          <a:ln w="9525" cap="flat">
            <a:noFill/>
            <a:prstDash val="solid"/>
            <a:miter/>
          </a:ln>
        </p:spPr>
        <p:txBody>
          <a:bodyPr wrap="square" lIns="0" tIns="0" rIns="0" bIns="0" rtlCol="0" anchor="ctr">
            <a:noAutofit/>
          </a:bodyPr>
          <a:lstStyle/>
          <a:p>
            <a:pPr lvl="0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38FD1213-DAA7-A72E-E1DE-ED3C8EAEDA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">
          <a:xfrm>
            <a:off x="8984974" y="1464875"/>
            <a:ext cx="2665033" cy="3928250"/>
          </a:xfrm>
        </p:spPr>
        <p:txBody>
          <a:bodyPr anchor="ctr" anchorCtr="0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Media">
            <a:extLst>
              <a:ext uri="{FF2B5EF4-FFF2-40B4-BE49-F238E27FC236}">
                <a16:creationId xmlns:a16="http://schemas.microsoft.com/office/drawing/2014/main" id="{DFC60E35-71DB-78AE-AF06-860F51F3DF20}"/>
              </a:ext>
            </a:extLst>
          </p:cNvPr>
          <p:cNvSpPr>
            <a:spLocks noGrp="1" noChangeAspect="1"/>
          </p:cNvSpPr>
          <p:nvPr>
            <p:ph type="media" sz="quarter" idx="22"/>
          </p:nvPr>
        </p:nvSpPr>
        <p:spPr bwMode="gray">
          <a:xfrm>
            <a:off x="1254552" y="1371599"/>
            <a:ext cx="5796000" cy="377102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668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39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vollflächig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Hilfslinien">
            <a:extLst>
              <a:ext uri="{FF2B5EF4-FFF2-40B4-BE49-F238E27FC236}">
                <a16:creationId xmlns:a16="http://schemas.microsoft.com/office/drawing/2014/main" id="{EF8A81F8-4F53-8169-008C-3A5F68CF808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28" name="Hilfslinie">
              <a:extLst>
                <a:ext uri="{FF2B5EF4-FFF2-40B4-BE49-F238E27FC236}">
                  <a16:creationId xmlns:a16="http://schemas.microsoft.com/office/drawing/2014/main" id="{D380980E-8994-2203-2F2A-545A51486F4D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41" name="Line">
                <a:extLst>
                  <a:ext uri="{FF2B5EF4-FFF2-40B4-BE49-F238E27FC236}">
                    <a16:creationId xmlns:a16="http://schemas.microsoft.com/office/drawing/2014/main" id="{B9EDBC1D-E756-DEFC-A824-AE8DD391CB5D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">
                <a:extLst>
                  <a:ext uri="{FF2B5EF4-FFF2-40B4-BE49-F238E27FC236}">
                    <a16:creationId xmlns:a16="http://schemas.microsoft.com/office/drawing/2014/main" id="{667C6477-92F4-F90F-786D-73CE2F7FB332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29" name="Hilfslinie">
              <a:extLst>
                <a:ext uri="{FF2B5EF4-FFF2-40B4-BE49-F238E27FC236}">
                  <a16:creationId xmlns:a16="http://schemas.microsoft.com/office/drawing/2014/main" id="{549A062E-AACA-7E01-6F4A-F5E0AABABEC9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39" name="Line">
                <a:extLst>
                  <a:ext uri="{FF2B5EF4-FFF2-40B4-BE49-F238E27FC236}">
                    <a16:creationId xmlns:a16="http://schemas.microsoft.com/office/drawing/2014/main" id="{B51757A9-896E-919F-8AD6-113596DDF3E9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">
                <a:extLst>
                  <a:ext uri="{FF2B5EF4-FFF2-40B4-BE49-F238E27FC236}">
                    <a16:creationId xmlns:a16="http://schemas.microsoft.com/office/drawing/2014/main" id="{547D4365-6F9C-183F-9B20-35B390D4CC5C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30" name="Hilfslinie">
              <a:extLst>
                <a:ext uri="{FF2B5EF4-FFF2-40B4-BE49-F238E27FC236}">
                  <a16:creationId xmlns:a16="http://schemas.microsoft.com/office/drawing/2014/main" id="{3E14C3E4-EEA7-77BA-215D-3C09239F2AFA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37" name="Line">
                <a:extLst>
                  <a:ext uri="{FF2B5EF4-FFF2-40B4-BE49-F238E27FC236}">
                    <a16:creationId xmlns:a16="http://schemas.microsoft.com/office/drawing/2014/main" id="{12321C88-8972-50BF-09FE-1DDCD0ECE22B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">
                <a:extLst>
                  <a:ext uri="{FF2B5EF4-FFF2-40B4-BE49-F238E27FC236}">
                    <a16:creationId xmlns:a16="http://schemas.microsoft.com/office/drawing/2014/main" id="{E61C3805-6658-86A7-FC03-C8322CC2E5EF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31" name="Hilfslinie">
              <a:extLst>
                <a:ext uri="{FF2B5EF4-FFF2-40B4-BE49-F238E27FC236}">
                  <a16:creationId xmlns:a16="http://schemas.microsoft.com/office/drawing/2014/main" id="{6DE2FACD-B132-EA73-3194-D6F9745D0D58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35" name="Line">
                <a:extLst>
                  <a:ext uri="{FF2B5EF4-FFF2-40B4-BE49-F238E27FC236}">
                    <a16:creationId xmlns:a16="http://schemas.microsoft.com/office/drawing/2014/main" id="{97FCE028-7285-64AD-DD85-731BE63C9B68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">
                <a:extLst>
                  <a:ext uri="{FF2B5EF4-FFF2-40B4-BE49-F238E27FC236}">
                    <a16:creationId xmlns:a16="http://schemas.microsoft.com/office/drawing/2014/main" id="{F8EBE8AC-50DB-181C-C980-DE2D989781A9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32" name="Hilfslinie">
              <a:extLst>
                <a:ext uri="{FF2B5EF4-FFF2-40B4-BE49-F238E27FC236}">
                  <a16:creationId xmlns:a16="http://schemas.microsoft.com/office/drawing/2014/main" id="{0EA17100-8D16-050B-D461-2A00D1AC4E0B}"/>
                </a:ext>
              </a:extLst>
            </p:cNvPr>
            <p:cNvGrpSpPr>
              <a:grpSpLocks/>
            </p:cNvGrpSpPr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33" name="Line">
                <a:extLst>
                  <a:ext uri="{FF2B5EF4-FFF2-40B4-BE49-F238E27FC236}">
                    <a16:creationId xmlns:a16="http://schemas.microsoft.com/office/drawing/2014/main" id="{5AC57417-4045-403E-85A0-AB3A2474EB16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">
                <a:extLst>
                  <a:ext uri="{FF2B5EF4-FFF2-40B4-BE49-F238E27FC236}">
                    <a16:creationId xmlns:a16="http://schemas.microsoft.com/office/drawing/2014/main" id="{4FA45259-CC5F-F2B9-74B0-F0B682DC958E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26" name="Media">
            <a:extLst>
              <a:ext uri="{FF2B5EF4-FFF2-40B4-BE49-F238E27FC236}">
                <a16:creationId xmlns:a16="http://schemas.microsoft.com/office/drawing/2014/main" id="{5AC2410E-4DCA-89B7-03FC-8025594DFA95}"/>
              </a:ext>
            </a:extLst>
          </p:cNvPr>
          <p:cNvSpPr>
            <a:spLocks noGrp="1" noChangeAspect="1"/>
          </p:cNvSpPr>
          <p:nvPr>
            <p:ph type="media" sz="quarter" idx="12"/>
          </p:nvPr>
        </p:nvSpPr>
        <p:spPr bwMode="gray">
          <a:xfrm>
            <a:off x="-1" y="0"/>
            <a:ext cx="12190413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4F18DACA-FD5A-9519-7230-DF71474E11B4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gray">
          <a:xfrm>
            <a:off x="540000" y="6351712"/>
            <a:ext cx="900000" cy="144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666" b="666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4" name="Foliennummer">
            <a:extLst>
              <a:ext uri="{FF2B5EF4-FFF2-40B4-BE49-F238E27FC236}">
                <a16:creationId xmlns:a16="http://schemas.microsoft.com/office/drawing/2014/main" id="{D170899F-A2C2-0136-A41F-6827F34211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8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mit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CCF5CFF1-9848-48B9-A9B1-1C988E5DAE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25DA6937-542B-43A1-AD96-368D8A3706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638" y="2578428"/>
            <a:ext cx="5408612" cy="1728353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6000" b="1">
                <a:solidFill>
                  <a:schemeClr val="bg1"/>
                </a:solidFill>
              </a:defRPr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de-DE" dirty="0"/>
              <a:t>Titel der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grpSp>
        <p:nvGrpSpPr>
          <p:cNvPr id="4" name="Hilfslinien">
            <a:extLst>
              <a:ext uri="{FF2B5EF4-FFF2-40B4-BE49-F238E27FC236}">
                <a16:creationId xmlns:a16="http://schemas.microsoft.com/office/drawing/2014/main" id="{98236C99-C8E7-CB77-79DC-615CCA6903B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5" name="Hilfslinie">
              <a:extLst>
                <a:ext uri="{FF2B5EF4-FFF2-40B4-BE49-F238E27FC236}">
                  <a16:creationId xmlns:a16="http://schemas.microsoft.com/office/drawing/2014/main" id="{99A2AA09-6E5D-9E68-CD20-C2E20A031C67}"/>
                </a:ext>
              </a:extLst>
            </p:cNvPr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8" name="Line">
                <a:extLst>
                  <a:ext uri="{FF2B5EF4-FFF2-40B4-BE49-F238E27FC236}">
                    <a16:creationId xmlns:a16="http://schemas.microsoft.com/office/drawing/2014/main" id="{7433D24E-6353-0D1A-30AF-DA15186862BE}"/>
                  </a:ext>
                </a:extLst>
              </p:cNvPr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>
                <a:extLst>
                  <a:ext uri="{FF2B5EF4-FFF2-40B4-BE49-F238E27FC236}">
                    <a16:creationId xmlns:a16="http://schemas.microsoft.com/office/drawing/2014/main" id="{5FBD2482-2D02-8F00-CB68-86C0AC350BDD}"/>
                  </a:ext>
                </a:extLst>
              </p:cNvPr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30947A2F-8E12-2750-6EB7-7DBD3CAF1312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6" name="Line">
                <a:extLst>
                  <a:ext uri="{FF2B5EF4-FFF2-40B4-BE49-F238E27FC236}">
                    <a16:creationId xmlns:a16="http://schemas.microsoft.com/office/drawing/2014/main" id="{C22A54EA-E513-D5E8-E5CF-10D8EE557AAB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>
                <a:extLst>
                  <a:ext uri="{FF2B5EF4-FFF2-40B4-BE49-F238E27FC236}">
                    <a16:creationId xmlns:a16="http://schemas.microsoft.com/office/drawing/2014/main" id="{3107D162-89A7-6DC2-6EF8-74E297ACC681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5C3A8E4E-1862-E425-E3C1-1D9AC2AB5AF6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CF80A8C4-6F04-297B-CE2C-28A27FFAF9CA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">
                <a:extLst>
                  <a:ext uri="{FF2B5EF4-FFF2-40B4-BE49-F238E27FC236}">
                    <a16:creationId xmlns:a16="http://schemas.microsoft.com/office/drawing/2014/main" id="{2B6CB30B-C16B-0275-2FCB-F61061B9BAAD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C991EA5B-BCF3-A402-BB7C-9F2BF981C781}"/>
                </a:ext>
              </a:extLst>
            </p:cNvPr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2" name="Line">
                <a:extLst>
                  <a:ext uri="{FF2B5EF4-FFF2-40B4-BE49-F238E27FC236}">
                    <a16:creationId xmlns:a16="http://schemas.microsoft.com/office/drawing/2014/main" id="{EA9E7462-2CC5-5D57-DFE5-72DF78EA1DD5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">
                <a:extLst>
                  <a:ext uri="{FF2B5EF4-FFF2-40B4-BE49-F238E27FC236}">
                    <a16:creationId xmlns:a16="http://schemas.microsoft.com/office/drawing/2014/main" id="{A5A4C522-C83F-3C2A-B9E6-5511D86CAD4F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BA1E3659-91DD-CEAD-224E-2EE921D8EE23}"/>
                </a:ext>
              </a:extLst>
            </p:cNvPr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1A1C42B-40DE-E8E4-BF27-9691516EC7E0}"/>
                  </a:ext>
                </a:extLst>
              </p:cNvPr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6ADABC85-B591-E2B3-58E6-2AA4A25A7D4D}"/>
                  </a:ext>
                </a:extLst>
              </p:cNvPr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22" name="Web">
            <a:extLst>
              <a:ext uri="{FF2B5EF4-FFF2-40B4-BE49-F238E27FC236}">
                <a16:creationId xmlns:a16="http://schemas.microsoft.com/office/drawing/2014/main" id="{E6C10D62-EA54-7CC5-2590-529E3D21E7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09637" y="5692508"/>
            <a:ext cx="2976997" cy="332830"/>
          </a:xfrm>
          <a:solidFill>
            <a:schemeClr val="accent1"/>
          </a:solidFill>
        </p:spPr>
        <p:txBody>
          <a:bodyPr wrap="none" lIns="144000" tIns="72000" rIns="144000" bIns="72000">
            <a:spAutoFit/>
          </a:bodyPr>
          <a:lstStyle>
            <a:lvl1pPr marL="0" indent="0">
              <a:buNone/>
              <a:defRPr sz="1200" b="1" cap="all" spc="100" baseline="0">
                <a:solidFill>
                  <a:schemeClr val="bg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www.kesseboehmer.world</a:t>
            </a:r>
          </a:p>
        </p:txBody>
      </p:sp>
      <p:sp>
        <p:nvSpPr>
          <p:cNvPr id="24" name="Kontakt">
            <a:extLst>
              <a:ext uri="{FF2B5EF4-FFF2-40B4-BE49-F238E27FC236}">
                <a16:creationId xmlns:a16="http://schemas.microsoft.com/office/drawing/2014/main" id="{350085E8-889C-8CD0-B336-6097FBD9C6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09637" y="4750438"/>
            <a:ext cx="5185569" cy="756000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Geben Sie hier die Kontaktdaten ein.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25989E31-9873-49C2-8DB8-44A355D88D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286" y="288664"/>
            <a:ext cx="2416697" cy="3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0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E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EFD0A296-99C7-4632-9973-85EDC4553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46"/>
            <a:ext cx="12190413" cy="6857554"/>
          </a:xfrm>
          <a:prstGeom prst="rect">
            <a:avLst/>
          </a:prstGeom>
        </p:spPr>
      </p:pic>
      <p:grpSp>
        <p:nvGrpSpPr>
          <p:cNvPr id="4" name="Hilfslinien">
            <a:extLst>
              <a:ext uri="{FF2B5EF4-FFF2-40B4-BE49-F238E27FC236}">
                <a16:creationId xmlns:a16="http://schemas.microsoft.com/office/drawing/2014/main" id="{98236C99-C8E7-CB77-79DC-615CCA6903B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5" name="Hilfslinie">
              <a:extLst>
                <a:ext uri="{FF2B5EF4-FFF2-40B4-BE49-F238E27FC236}">
                  <a16:creationId xmlns:a16="http://schemas.microsoft.com/office/drawing/2014/main" id="{99A2AA09-6E5D-9E68-CD20-C2E20A031C67}"/>
                </a:ext>
              </a:extLst>
            </p:cNvPr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8" name="Line">
                <a:extLst>
                  <a:ext uri="{FF2B5EF4-FFF2-40B4-BE49-F238E27FC236}">
                    <a16:creationId xmlns:a16="http://schemas.microsoft.com/office/drawing/2014/main" id="{7433D24E-6353-0D1A-30AF-DA15186862BE}"/>
                  </a:ext>
                </a:extLst>
              </p:cNvPr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>
                <a:extLst>
                  <a:ext uri="{FF2B5EF4-FFF2-40B4-BE49-F238E27FC236}">
                    <a16:creationId xmlns:a16="http://schemas.microsoft.com/office/drawing/2014/main" id="{5FBD2482-2D02-8F00-CB68-86C0AC350BDD}"/>
                  </a:ext>
                </a:extLst>
              </p:cNvPr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30947A2F-8E12-2750-6EB7-7DBD3CAF1312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6" name="Line">
                <a:extLst>
                  <a:ext uri="{FF2B5EF4-FFF2-40B4-BE49-F238E27FC236}">
                    <a16:creationId xmlns:a16="http://schemas.microsoft.com/office/drawing/2014/main" id="{C22A54EA-E513-D5E8-E5CF-10D8EE557AAB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>
                <a:extLst>
                  <a:ext uri="{FF2B5EF4-FFF2-40B4-BE49-F238E27FC236}">
                    <a16:creationId xmlns:a16="http://schemas.microsoft.com/office/drawing/2014/main" id="{3107D162-89A7-6DC2-6EF8-74E297ACC681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5C3A8E4E-1862-E425-E3C1-1D9AC2AB5AF6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CF80A8C4-6F04-297B-CE2C-28A27FFAF9CA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">
                <a:extLst>
                  <a:ext uri="{FF2B5EF4-FFF2-40B4-BE49-F238E27FC236}">
                    <a16:creationId xmlns:a16="http://schemas.microsoft.com/office/drawing/2014/main" id="{2B6CB30B-C16B-0275-2FCB-F61061B9BAAD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C991EA5B-BCF3-A402-BB7C-9F2BF981C781}"/>
                </a:ext>
              </a:extLst>
            </p:cNvPr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2" name="Line">
                <a:extLst>
                  <a:ext uri="{FF2B5EF4-FFF2-40B4-BE49-F238E27FC236}">
                    <a16:creationId xmlns:a16="http://schemas.microsoft.com/office/drawing/2014/main" id="{EA9E7462-2CC5-5D57-DFE5-72DF78EA1DD5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">
                <a:extLst>
                  <a:ext uri="{FF2B5EF4-FFF2-40B4-BE49-F238E27FC236}">
                    <a16:creationId xmlns:a16="http://schemas.microsoft.com/office/drawing/2014/main" id="{A5A4C522-C83F-3C2A-B9E6-5511D86CAD4F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BA1E3659-91DD-CEAD-224E-2EE921D8EE23}"/>
                </a:ext>
              </a:extLst>
            </p:cNvPr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1A1C42B-40DE-E8E4-BF27-9691516EC7E0}"/>
                  </a:ext>
                </a:extLst>
              </p:cNvPr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6ADABC85-B591-E2B3-58E6-2AA4A25A7D4D}"/>
                  </a:ext>
                </a:extLst>
              </p:cNvPr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28" name="object 3">
            <a:extLst>
              <a:ext uri="{FF2B5EF4-FFF2-40B4-BE49-F238E27FC236}">
                <a16:creationId xmlns:a16="http://schemas.microsoft.com/office/drawing/2014/main" id="{445FC427-DF2E-4C80-9821-43A3F7D1B29B}"/>
              </a:ext>
            </a:extLst>
          </p:cNvPr>
          <p:cNvSpPr txBox="1"/>
          <p:nvPr userDrawn="1"/>
        </p:nvSpPr>
        <p:spPr>
          <a:xfrm>
            <a:off x="-1304399" y="2843959"/>
            <a:ext cx="150876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7200" b="1" spc="-65" dirty="0" err="1">
                <a:solidFill>
                  <a:srgbClr val="007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zwischen</a:t>
            </a:r>
            <a:r>
              <a:rPr lang="en-US" sz="7200" b="1" spc="-65" dirty="0">
                <a:solidFill>
                  <a:srgbClr val="007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Menschen 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0E8C0E49-1437-440B-AED6-41EA3A384E0A}"/>
              </a:ext>
            </a:extLst>
          </p:cNvPr>
          <p:cNvSpPr txBox="1"/>
          <p:nvPr userDrawn="1"/>
        </p:nvSpPr>
        <p:spPr>
          <a:xfrm>
            <a:off x="1159377" y="1727918"/>
            <a:ext cx="5422442" cy="997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8030" algn="ctr">
              <a:lnSpc>
                <a:spcPts val="8905"/>
              </a:lnSpc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Verbindung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F1431CA-889D-4320-B5ED-C87498092B74}"/>
              </a:ext>
            </a:extLst>
          </p:cNvPr>
          <p:cNvSpPr txBox="1"/>
          <p:nvPr userDrawn="1"/>
        </p:nvSpPr>
        <p:spPr>
          <a:xfrm>
            <a:off x="2775007" y="4177029"/>
            <a:ext cx="7693180" cy="6819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ctr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entscheidet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Erfolg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4400" dirty="0" err="1">
              <a:solidFill>
                <a:schemeClr val="tx2"/>
              </a:solidFill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3A2FAA46-3B68-4E9E-9980-D178ECF625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370" y="292332"/>
            <a:ext cx="2416703" cy="3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EFD0A296-99C7-4632-9973-85EDC4553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46"/>
            <a:ext cx="12190413" cy="6857554"/>
          </a:xfrm>
          <a:prstGeom prst="rect">
            <a:avLst/>
          </a:prstGeom>
        </p:spPr>
      </p:pic>
      <p:grpSp>
        <p:nvGrpSpPr>
          <p:cNvPr id="4" name="Hilfslinien">
            <a:extLst>
              <a:ext uri="{FF2B5EF4-FFF2-40B4-BE49-F238E27FC236}">
                <a16:creationId xmlns:a16="http://schemas.microsoft.com/office/drawing/2014/main" id="{98236C99-C8E7-CB77-79DC-615CCA6903B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5" name="Hilfslinie">
              <a:extLst>
                <a:ext uri="{FF2B5EF4-FFF2-40B4-BE49-F238E27FC236}">
                  <a16:creationId xmlns:a16="http://schemas.microsoft.com/office/drawing/2014/main" id="{99A2AA09-6E5D-9E68-CD20-C2E20A031C67}"/>
                </a:ext>
              </a:extLst>
            </p:cNvPr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8" name="Line">
                <a:extLst>
                  <a:ext uri="{FF2B5EF4-FFF2-40B4-BE49-F238E27FC236}">
                    <a16:creationId xmlns:a16="http://schemas.microsoft.com/office/drawing/2014/main" id="{7433D24E-6353-0D1A-30AF-DA15186862BE}"/>
                  </a:ext>
                </a:extLst>
              </p:cNvPr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>
                <a:extLst>
                  <a:ext uri="{FF2B5EF4-FFF2-40B4-BE49-F238E27FC236}">
                    <a16:creationId xmlns:a16="http://schemas.microsoft.com/office/drawing/2014/main" id="{5FBD2482-2D02-8F00-CB68-86C0AC350BDD}"/>
                  </a:ext>
                </a:extLst>
              </p:cNvPr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30947A2F-8E12-2750-6EB7-7DBD3CAF1312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6" name="Line">
                <a:extLst>
                  <a:ext uri="{FF2B5EF4-FFF2-40B4-BE49-F238E27FC236}">
                    <a16:creationId xmlns:a16="http://schemas.microsoft.com/office/drawing/2014/main" id="{C22A54EA-E513-D5E8-E5CF-10D8EE557AAB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>
                <a:extLst>
                  <a:ext uri="{FF2B5EF4-FFF2-40B4-BE49-F238E27FC236}">
                    <a16:creationId xmlns:a16="http://schemas.microsoft.com/office/drawing/2014/main" id="{3107D162-89A7-6DC2-6EF8-74E297ACC681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5C3A8E4E-1862-E425-E3C1-1D9AC2AB5AF6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CF80A8C4-6F04-297B-CE2C-28A27FFAF9CA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">
                <a:extLst>
                  <a:ext uri="{FF2B5EF4-FFF2-40B4-BE49-F238E27FC236}">
                    <a16:creationId xmlns:a16="http://schemas.microsoft.com/office/drawing/2014/main" id="{2B6CB30B-C16B-0275-2FCB-F61061B9BAAD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C991EA5B-BCF3-A402-BB7C-9F2BF981C781}"/>
                </a:ext>
              </a:extLst>
            </p:cNvPr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2" name="Line">
                <a:extLst>
                  <a:ext uri="{FF2B5EF4-FFF2-40B4-BE49-F238E27FC236}">
                    <a16:creationId xmlns:a16="http://schemas.microsoft.com/office/drawing/2014/main" id="{EA9E7462-2CC5-5D57-DFE5-72DF78EA1DD5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">
                <a:extLst>
                  <a:ext uri="{FF2B5EF4-FFF2-40B4-BE49-F238E27FC236}">
                    <a16:creationId xmlns:a16="http://schemas.microsoft.com/office/drawing/2014/main" id="{A5A4C522-C83F-3C2A-B9E6-5511D86CAD4F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BA1E3659-91DD-CEAD-224E-2EE921D8EE23}"/>
                </a:ext>
              </a:extLst>
            </p:cNvPr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1A1C42B-40DE-E8E4-BF27-9691516EC7E0}"/>
                  </a:ext>
                </a:extLst>
              </p:cNvPr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6ADABC85-B591-E2B3-58E6-2AA4A25A7D4D}"/>
                  </a:ext>
                </a:extLst>
              </p:cNvPr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28" name="object 3">
            <a:extLst>
              <a:ext uri="{FF2B5EF4-FFF2-40B4-BE49-F238E27FC236}">
                <a16:creationId xmlns:a16="http://schemas.microsoft.com/office/drawing/2014/main" id="{445FC427-DF2E-4C80-9821-43A3F7D1B29B}"/>
              </a:ext>
            </a:extLst>
          </p:cNvPr>
          <p:cNvSpPr txBox="1"/>
          <p:nvPr userDrawn="1"/>
        </p:nvSpPr>
        <p:spPr>
          <a:xfrm>
            <a:off x="-1304399" y="2535385"/>
            <a:ext cx="1508760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0000" b="1" spc="-65" dirty="0">
                <a:solidFill>
                  <a:srgbClr val="0070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people</a:t>
            </a:r>
            <a:endParaRPr lang="en-US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0E8C0E49-1437-440B-AED6-41EA3A384E0A}"/>
              </a:ext>
            </a:extLst>
          </p:cNvPr>
          <p:cNvSpPr txBox="1"/>
          <p:nvPr userDrawn="1"/>
        </p:nvSpPr>
        <p:spPr>
          <a:xfrm>
            <a:off x="1795482" y="1609139"/>
            <a:ext cx="5422442" cy="997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8030" algn="ctr">
              <a:lnSpc>
                <a:spcPts val="8905"/>
              </a:lnSpc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connections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F1431CA-889D-4320-B5ED-C87498092B74}"/>
              </a:ext>
            </a:extLst>
          </p:cNvPr>
          <p:cNvSpPr txBox="1"/>
          <p:nvPr userDrawn="1"/>
        </p:nvSpPr>
        <p:spPr>
          <a:xfrm>
            <a:off x="3876469" y="4330578"/>
            <a:ext cx="6488349" cy="6819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ctr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success.</a:t>
            </a:r>
            <a:endParaRPr lang="de-DE" sz="4400" dirty="0" err="1">
              <a:solidFill>
                <a:schemeClr val="tx2"/>
              </a:solidFill>
            </a:endParaRP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B4795B8A-9F78-40A2-AADD-615F253085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370" y="292332"/>
            <a:ext cx="2416703" cy="3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7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4 Punkte 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1268407" y="6135466"/>
            <a:ext cx="381600" cy="359999"/>
          </a:xfrm>
        </p:spPr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17" name="Nummer 1">
            <a:extLst>
              <a:ext uri="{FF2B5EF4-FFF2-40B4-BE49-F238E27FC236}">
                <a16:creationId xmlns:a16="http://schemas.microsoft.com/office/drawing/2014/main" id="{23823453-3DA6-838A-5E0B-91A0BEFF98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40406" y="2532333"/>
            <a:ext cx="2371464" cy="540000"/>
          </a:xfrm>
        </p:spPr>
        <p:txBody>
          <a:bodyPr anchor="b" anchorCtr="0"/>
          <a:lstStyle>
            <a:lvl1pPr marL="0" indent="0">
              <a:buNone/>
              <a:defRPr lang="de-DE" sz="36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15" name="Linie 1">
            <a:extLst>
              <a:ext uri="{FF2B5EF4-FFF2-40B4-BE49-F238E27FC236}">
                <a16:creationId xmlns:a16="http://schemas.microsoft.com/office/drawing/2014/main" id="{C4CD5F74-AD6E-F345-3572-B7AD245383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 rot="16200000">
            <a:off x="810406" y="2908967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6" name="Kapitel 1">
            <a:extLst>
              <a:ext uri="{FF2B5EF4-FFF2-40B4-BE49-F238E27FC236}">
                <a16:creationId xmlns:a16="http://schemas.microsoft.com/office/drawing/2014/main" id="{E308173C-613D-3446-98F1-2E2C44976D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406" y="3393550"/>
            <a:ext cx="2371465" cy="756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 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18" name="Beschreibung 1">
            <a:extLst>
              <a:ext uri="{FF2B5EF4-FFF2-40B4-BE49-F238E27FC236}">
                <a16:creationId xmlns:a16="http://schemas.microsoft.com/office/drawing/2014/main" id="{645FB41B-419E-5FAD-8F3F-DA76B94737F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40406" y="4221550"/>
            <a:ext cx="2371465" cy="180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Der Text, den Sie eingeben, behält den Stil und die Formatierung des Platzhaltertexts. </a:t>
            </a:r>
          </a:p>
        </p:txBody>
      </p:sp>
      <p:sp>
        <p:nvSpPr>
          <p:cNvPr id="19" name="Nummer 2">
            <a:extLst>
              <a:ext uri="{FF2B5EF4-FFF2-40B4-BE49-F238E27FC236}">
                <a16:creationId xmlns:a16="http://schemas.microsoft.com/office/drawing/2014/main" id="{F1E56D98-F9DC-E4AE-DA86-8443006FB8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453118" y="2532333"/>
            <a:ext cx="2371464" cy="540000"/>
          </a:xfrm>
        </p:spPr>
        <p:txBody>
          <a:bodyPr anchor="b" anchorCtr="0"/>
          <a:lstStyle>
            <a:lvl1pPr marL="0" indent="0">
              <a:buNone/>
              <a:defRPr lang="de-DE" sz="36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20" name="Linie 2">
            <a:extLst>
              <a:ext uri="{FF2B5EF4-FFF2-40B4-BE49-F238E27FC236}">
                <a16:creationId xmlns:a16="http://schemas.microsoft.com/office/drawing/2014/main" id="{41BE0E41-61DF-94B6-C65D-BDBFCEDD98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 rot="16200000">
            <a:off x="3723118" y="2908967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1" name="Kapitel 2">
            <a:extLst>
              <a:ext uri="{FF2B5EF4-FFF2-40B4-BE49-F238E27FC236}">
                <a16:creationId xmlns:a16="http://schemas.microsoft.com/office/drawing/2014/main" id="{9341B7E5-2EC6-A088-1B7F-1F7C04DB1A6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453118" y="3393550"/>
            <a:ext cx="2371465" cy="756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22" name="Beschreibung 2">
            <a:extLst>
              <a:ext uri="{FF2B5EF4-FFF2-40B4-BE49-F238E27FC236}">
                <a16:creationId xmlns:a16="http://schemas.microsoft.com/office/drawing/2014/main" id="{99945FD3-B186-AF02-12A0-A6EF41F1D03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3453118" y="4221550"/>
            <a:ext cx="2371465" cy="180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Der Text, den Sie eingeben, behält den Stil und die Formatierung des Platzhaltertexts. </a:t>
            </a:r>
          </a:p>
        </p:txBody>
      </p:sp>
      <p:sp>
        <p:nvSpPr>
          <p:cNvPr id="23" name="Nummer 3">
            <a:extLst>
              <a:ext uri="{FF2B5EF4-FFF2-40B4-BE49-F238E27FC236}">
                <a16:creationId xmlns:a16="http://schemas.microsoft.com/office/drawing/2014/main" id="{6769850D-BBFD-FC20-1A17-3389D04618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365830" y="2532333"/>
            <a:ext cx="2371464" cy="540000"/>
          </a:xfrm>
        </p:spPr>
        <p:txBody>
          <a:bodyPr anchor="b" anchorCtr="0"/>
          <a:lstStyle>
            <a:lvl1pPr marL="0" indent="0">
              <a:buNone/>
              <a:defRPr lang="de-DE" sz="36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24" name="Linie 3">
            <a:extLst>
              <a:ext uri="{FF2B5EF4-FFF2-40B4-BE49-F238E27FC236}">
                <a16:creationId xmlns:a16="http://schemas.microsoft.com/office/drawing/2014/main" id="{7016F07E-F8E5-1AF4-865F-D129D7C5E31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 rot="16200000">
            <a:off x="6635830" y="2908967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5" name="Kapitel 3">
            <a:extLst>
              <a:ext uri="{FF2B5EF4-FFF2-40B4-BE49-F238E27FC236}">
                <a16:creationId xmlns:a16="http://schemas.microsoft.com/office/drawing/2014/main" id="{F91045EE-DAAF-9CE5-2D9F-527954FD552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365830" y="3393550"/>
            <a:ext cx="2371465" cy="756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26" name="Beschreibung 3">
            <a:extLst>
              <a:ext uri="{FF2B5EF4-FFF2-40B4-BE49-F238E27FC236}">
                <a16:creationId xmlns:a16="http://schemas.microsoft.com/office/drawing/2014/main" id="{BFC4981E-4F98-4C71-9DA8-EB158087927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365830" y="4221550"/>
            <a:ext cx="2371465" cy="180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Der Text, den Sie eingeben, behält den Stil und die Formatierung des Platzhaltertexts. </a:t>
            </a:r>
          </a:p>
        </p:txBody>
      </p:sp>
      <p:sp>
        <p:nvSpPr>
          <p:cNvPr id="27" name="Nummer 4">
            <a:extLst>
              <a:ext uri="{FF2B5EF4-FFF2-40B4-BE49-F238E27FC236}">
                <a16:creationId xmlns:a16="http://schemas.microsoft.com/office/drawing/2014/main" id="{8BE7D0F2-3388-E0D1-3F61-8EB180441E9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9278542" y="2532333"/>
            <a:ext cx="2371464" cy="540000"/>
          </a:xfrm>
        </p:spPr>
        <p:txBody>
          <a:bodyPr anchor="b" anchorCtr="0"/>
          <a:lstStyle>
            <a:lvl1pPr marL="0" indent="0">
              <a:buNone/>
              <a:defRPr lang="de-DE" sz="36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28" name="Linie 4">
            <a:extLst>
              <a:ext uri="{FF2B5EF4-FFF2-40B4-BE49-F238E27FC236}">
                <a16:creationId xmlns:a16="http://schemas.microsoft.com/office/drawing/2014/main" id="{D1C6CA30-F763-F73B-7249-EA1D3586B58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 rot="16200000">
            <a:off x="9548542" y="2908967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9" name="Kapitel 4">
            <a:extLst>
              <a:ext uri="{FF2B5EF4-FFF2-40B4-BE49-F238E27FC236}">
                <a16:creationId xmlns:a16="http://schemas.microsoft.com/office/drawing/2014/main" id="{000D7F94-9663-4AAB-E45C-1B421307C2D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9278542" y="3393550"/>
            <a:ext cx="2371465" cy="756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30" name="Beschreibung 4">
            <a:extLst>
              <a:ext uri="{FF2B5EF4-FFF2-40B4-BE49-F238E27FC236}">
                <a16:creationId xmlns:a16="http://schemas.microsoft.com/office/drawing/2014/main" id="{CEDE8638-8139-1B2A-2487-FB9690C1CD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9278542" y="4221550"/>
            <a:ext cx="2371465" cy="1807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Der Text, den Sie eingeben, behält den Stil und die Formatierung des Platzhaltertexts. </a:t>
            </a:r>
          </a:p>
          <a:p>
            <a:pPr lvl="0"/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434C615-D2D3-40B0-B039-D8ED43194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216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8 Punkt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03A04BB0-F421-E0C2-471B-43B8819F1C3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88CA690A-4FBC-B0C8-226E-380014ABC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02CEFE82-39F2-4F47-8A0C-D5AB3496FA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Kapitel">
            <a:extLst>
              <a:ext uri="{FF2B5EF4-FFF2-40B4-BE49-F238E27FC236}">
                <a16:creationId xmlns:a16="http://schemas.microsoft.com/office/drawing/2014/main" id="{E99B6CD0-3D33-13EE-EEA4-B79158F8A7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2925" y="428625"/>
            <a:ext cx="11106150" cy="180000"/>
          </a:xfrm>
        </p:spPr>
        <p:txBody>
          <a:bodyPr/>
          <a:lstStyle>
            <a:lvl1pPr marL="0" indent="0">
              <a:buNone/>
              <a:defRPr sz="1200" cap="all" spc="100" baseline="0"/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17" name="Nummer 1">
            <a:extLst>
              <a:ext uri="{FF2B5EF4-FFF2-40B4-BE49-F238E27FC236}">
                <a16:creationId xmlns:a16="http://schemas.microsoft.com/office/drawing/2014/main" id="{23823453-3DA6-838A-5E0B-91A0BEFF98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540406" y="2073473"/>
            <a:ext cx="2371464" cy="468000"/>
          </a:xfrm>
        </p:spPr>
        <p:txBody>
          <a:bodyPr anchor="b" anchorCtr="0"/>
          <a:lstStyle>
            <a:lvl1pPr marL="0" indent="0">
              <a:buNone/>
              <a:defRPr lang="de-DE" sz="3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15" name="Linie 1">
            <a:extLst>
              <a:ext uri="{FF2B5EF4-FFF2-40B4-BE49-F238E27FC236}">
                <a16:creationId xmlns:a16="http://schemas.microsoft.com/office/drawing/2014/main" id="{C4CD5F74-AD6E-F345-3572-B7AD245383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 rot="16200000">
            <a:off x="810406" y="2378107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6" name="Kapitel 1">
            <a:extLst>
              <a:ext uri="{FF2B5EF4-FFF2-40B4-BE49-F238E27FC236}">
                <a16:creationId xmlns:a16="http://schemas.microsoft.com/office/drawing/2014/main" id="{E308173C-613D-3446-98F1-2E2C44976D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40406" y="2862690"/>
            <a:ext cx="2371465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19" name="Nummer 2">
            <a:extLst>
              <a:ext uri="{FF2B5EF4-FFF2-40B4-BE49-F238E27FC236}">
                <a16:creationId xmlns:a16="http://schemas.microsoft.com/office/drawing/2014/main" id="{F1E56D98-F9DC-E4AE-DA86-8443006FB8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453118" y="2073473"/>
            <a:ext cx="2371464" cy="468000"/>
          </a:xfrm>
        </p:spPr>
        <p:txBody>
          <a:bodyPr anchor="b" anchorCtr="0"/>
          <a:lstStyle>
            <a:lvl1pPr marL="0" indent="0">
              <a:buNone/>
              <a:defRPr lang="de-DE" sz="3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0" name="Linie 2">
            <a:extLst>
              <a:ext uri="{FF2B5EF4-FFF2-40B4-BE49-F238E27FC236}">
                <a16:creationId xmlns:a16="http://schemas.microsoft.com/office/drawing/2014/main" id="{41BE0E41-61DF-94B6-C65D-BDBFCEDD98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 rot="16200000">
            <a:off x="3723118" y="2378107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1" name="Kapitel 2">
            <a:extLst>
              <a:ext uri="{FF2B5EF4-FFF2-40B4-BE49-F238E27FC236}">
                <a16:creationId xmlns:a16="http://schemas.microsoft.com/office/drawing/2014/main" id="{9341B7E5-2EC6-A088-1B7F-1F7C04DB1A6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453118" y="2862690"/>
            <a:ext cx="2371465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23" name="Nummer 3">
            <a:extLst>
              <a:ext uri="{FF2B5EF4-FFF2-40B4-BE49-F238E27FC236}">
                <a16:creationId xmlns:a16="http://schemas.microsoft.com/office/drawing/2014/main" id="{6769850D-BBFD-FC20-1A17-3389D04618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365830" y="2073473"/>
            <a:ext cx="2371464" cy="468000"/>
          </a:xfrm>
        </p:spPr>
        <p:txBody>
          <a:bodyPr anchor="b" anchorCtr="0"/>
          <a:lstStyle>
            <a:lvl1pPr marL="0" indent="0">
              <a:buNone/>
              <a:defRPr lang="de-DE" sz="3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4" name="Linie 3">
            <a:extLst>
              <a:ext uri="{FF2B5EF4-FFF2-40B4-BE49-F238E27FC236}">
                <a16:creationId xmlns:a16="http://schemas.microsoft.com/office/drawing/2014/main" id="{7016F07E-F8E5-1AF4-865F-D129D7C5E31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 rot="16200000">
            <a:off x="6635830" y="2378107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5" name="Kapitel 3">
            <a:extLst>
              <a:ext uri="{FF2B5EF4-FFF2-40B4-BE49-F238E27FC236}">
                <a16:creationId xmlns:a16="http://schemas.microsoft.com/office/drawing/2014/main" id="{F91045EE-DAAF-9CE5-2D9F-527954FD552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365830" y="2862690"/>
            <a:ext cx="2371465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27" name="Nummer 4">
            <a:extLst>
              <a:ext uri="{FF2B5EF4-FFF2-40B4-BE49-F238E27FC236}">
                <a16:creationId xmlns:a16="http://schemas.microsoft.com/office/drawing/2014/main" id="{8BE7D0F2-3388-E0D1-3F61-8EB180441E9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9278542" y="2073473"/>
            <a:ext cx="2371464" cy="468000"/>
          </a:xfrm>
        </p:spPr>
        <p:txBody>
          <a:bodyPr anchor="b" anchorCtr="0"/>
          <a:lstStyle>
            <a:lvl1pPr marL="0" indent="0">
              <a:buNone/>
              <a:defRPr lang="de-DE" sz="3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8" name="Linie 4">
            <a:extLst>
              <a:ext uri="{FF2B5EF4-FFF2-40B4-BE49-F238E27FC236}">
                <a16:creationId xmlns:a16="http://schemas.microsoft.com/office/drawing/2014/main" id="{D1C6CA30-F763-F73B-7249-EA1D3586B58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 rot="16200000">
            <a:off x="9548542" y="2378107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9" name="Kapitel 4">
            <a:extLst>
              <a:ext uri="{FF2B5EF4-FFF2-40B4-BE49-F238E27FC236}">
                <a16:creationId xmlns:a16="http://schemas.microsoft.com/office/drawing/2014/main" id="{000D7F94-9663-4AAB-E45C-1B421307C2D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9278542" y="2862690"/>
            <a:ext cx="2371465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50" name="Nummer 5">
            <a:extLst>
              <a:ext uri="{FF2B5EF4-FFF2-40B4-BE49-F238E27FC236}">
                <a16:creationId xmlns:a16="http://schemas.microsoft.com/office/drawing/2014/main" id="{80BA9646-C146-462C-DC4C-6C76008961D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540406" y="4050690"/>
            <a:ext cx="2371464" cy="468000"/>
          </a:xfrm>
        </p:spPr>
        <p:txBody>
          <a:bodyPr anchor="b" anchorCtr="0"/>
          <a:lstStyle>
            <a:lvl1pPr marL="0" indent="0">
              <a:buNone/>
              <a:defRPr lang="de-DE" sz="3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51" name="Linie 5">
            <a:extLst>
              <a:ext uri="{FF2B5EF4-FFF2-40B4-BE49-F238E27FC236}">
                <a16:creationId xmlns:a16="http://schemas.microsoft.com/office/drawing/2014/main" id="{231340D3-F579-6E02-586C-EBE30829376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 rot="16200000">
            <a:off x="810406" y="4355324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52" name="Kapitel 5">
            <a:extLst>
              <a:ext uri="{FF2B5EF4-FFF2-40B4-BE49-F238E27FC236}">
                <a16:creationId xmlns:a16="http://schemas.microsoft.com/office/drawing/2014/main" id="{465E23E4-6047-E975-729C-003AA0DD0A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540406" y="4839907"/>
            <a:ext cx="2371465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53" name="Nummer 6">
            <a:extLst>
              <a:ext uri="{FF2B5EF4-FFF2-40B4-BE49-F238E27FC236}">
                <a16:creationId xmlns:a16="http://schemas.microsoft.com/office/drawing/2014/main" id="{38472352-8F6B-A5DF-3A14-FBDCB009993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3453118" y="4050690"/>
            <a:ext cx="2371464" cy="468000"/>
          </a:xfrm>
        </p:spPr>
        <p:txBody>
          <a:bodyPr anchor="b" anchorCtr="0"/>
          <a:lstStyle>
            <a:lvl1pPr marL="0" indent="0">
              <a:buNone/>
              <a:defRPr lang="de-DE" sz="3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54" name="Linie 6">
            <a:extLst>
              <a:ext uri="{FF2B5EF4-FFF2-40B4-BE49-F238E27FC236}">
                <a16:creationId xmlns:a16="http://schemas.microsoft.com/office/drawing/2014/main" id="{19B3ED6E-6768-207C-9976-70F04A58A35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gray">
          <a:xfrm rot="16200000">
            <a:off x="3723118" y="4355324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55" name="Kapitel 6">
            <a:extLst>
              <a:ext uri="{FF2B5EF4-FFF2-40B4-BE49-F238E27FC236}">
                <a16:creationId xmlns:a16="http://schemas.microsoft.com/office/drawing/2014/main" id="{1EBC699E-9D50-DFA7-32A4-DC33B36BDF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3453118" y="4839907"/>
            <a:ext cx="2371465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56" name="Nummer 7">
            <a:extLst>
              <a:ext uri="{FF2B5EF4-FFF2-40B4-BE49-F238E27FC236}">
                <a16:creationId xmlns:a16="http://schemas.microsoft.com/office/drawing/2014/main" id="{8A4D8A27-9DA8-CC58-7BB2-70124A615C1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365830" y="4050690"/>
            <a:ext cx="2371464" cy="468000"/>
          </a:xfrm>
        </p:spPr>
        <p:txBody>
          <a:bodyPr anchor="b" anchorCtr="0"/>
          <a:lstStyle>
            <a:lvl1pPr marL="0" indent="0">
              <a:buNone/>
              <a:defRPr lang="de-DE" sz="3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57" name="Linie 7">
            <a:extLst>
              <a:ext uri="{FF2B5EF4-FFF2-40B4-BE49-F238E27FC236}">
                <a16:creationId xmlns:a16="http://schemas.microsoft.com/office/drawing/2014/main" id="{BFB46028-B1E1-3BC0-A8B0-516620D6B07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gray">
          <a:xfrm rot="16200000">
            <a:off x="6635830" y="4355324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58" name="Kapitel 7">
            <a:extLst>
              <a:ext uri="{FF2B5EF4-FFF2-40B4-BE49-F238E27FC236}">
                <a16:creationId xmlns:a16="http://schemas.microsoft.com/office/drawing/2014/main" id="{F1B3ABE8-2A5C-B48D-70CD-E8681922D48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365830" y="4839907"/>
            <a:ext cx="2371465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  <p:sp>
        <p:nvSpPr>
          <p:cNvPr id="59" name="Nummer 8">
            <a:extLst>
              <a:ext uri="{FF2B5EF4-FFF2-40B4-BE49-F238E27FC236}">
                <a16:creationId xmlns:a16="http://schemas.microsoft.com/office/drawing/2014/main" id="{DF395D18-F136-AEC3-DA37-42DA8ECBC9B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9278542" y="4050690"/>
            <a:ext cx="2371464" cy="468000"/>
          </a:xfrm>
        </p:spPr>
        <p:txBody>
          <a:bodyPr anchor="b" anchorCtr="0"/>
          <a:lstStyle>
            <a:lvl1pPr marL="0" indent="0">
              <a:buNone/>
              <a:defRPr lang="de-DE" sz="3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60" name="Linie 8">
            <a:extLst>
              <a:ext uri="{FF2B5EF4-FFF2-40B4-BE49-F238E27FC236}">
                <a16:creationId xmlns:a16="http://schemas.microsoft.com/office/drawing/2014/main" id="{C2B364E5-D553-8F55-6180-EA67E2D0874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 bwMode="gray">
          <a:xfrm rot="16200000">
            <a:off x="9548542" y="4355324"/>
            <a:ext cx="0" cy="54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61" name="Kapitel 8">
            <a:extLst>
              <a:ext uri="{FF2B5EF4-FFF2-40B4-BE49-F238E27FC236}">
                <a16:creationId xmlns:a16="http://schemas.microsoft.com/office/drawing/2014/main" id="{BE88CC2D-6EA8-0870-3ABD-1F868AAF0F2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9278542" y="4839907"/>
            <a:ext cx="2371465" cy="648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  <a:endParaRPr lang="de-DE" sz="180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156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ll mit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">
            <a:extLst>
              <a:ext uri="{FF2B5EF4-FFF2-40B4-BE49-F238E27FC236}">
                <a16:creationId xmlns:a16="http://schemas.microsoft.com/office/drawing/2014/main" id="{8BA75309-0400-E457-5B85-8248E459177A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6365206" y="0"/>
            <a:ext cx="5825206" cy="6857106"/>
          </a:xfrm>
          <a:custGeom>
            <a:avLst/>
            <a:gdLst>
              <a:gd name="connsiteX0" fmla="*/ 0 w 5825206"/>
              <a:gd name="connsiteY0" fmla="*/ 0 h 6857106"/>
              <a:gd name="connsiteX1" fmla="*/ 1629492 w 5825206"/>
              <a:gd name="connsiteY1" fmla="*/ 0 h 6857106"/>
              <a:gd name="connsiteX2" fmla="*/ 1968500 w 5825206"/>
              <a:gd name="connsiteY2" fmla="*/ 0 h 6857106"/>
              <a:gd name="connsiteX3" fmla="*/ 3856706 w 5825206"/>
              <a:gd name="connsiteY3" fmla="*/ 0 h 6857106"/>
              <a:gd name="connsiteX4" fmla="*/ 4195714 w 5825206"/>
              <a:gd name="connsiteY4" fmla="*/ 0 h 6857106"/>
              <a:gd name="connsiteX5" fmla="*/ 5825206 w 5825206"/>
              <a:gd name="connsiteY5" fmla="*/ 0 h 6857106"/>
              <a:gd name="connsiteX6" fmla="*/ 5825206 w 5825206"/>
              <a:gd name="connsiteY6" fmla="*/ 6857106 h 6857106"/>
              <a:gd name="connsiteX7" fmla="*/ 83233 w 5825206"/>
              <a:gd name="connsiteY7" fmla="*/ 6857106 h 6857106"/>
              <a:gd name="connsiteX8" fmla="*/ 155534 w 5825206"/>
              <a:gd name="connsiteY8" fmla="*/ 6553790 h 6857106"/>
              <a:gd name="connsiteX9" fmla="*/ 82461 w 5825206"/>
              <a:gd name="connsiteY9" fmla="*/ 343121 h 68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5206" h="6857106">
                <a:moveTo>
                  <a:pt x="0" y="0"/>
                </a:moveTo>
                <a:lnTo>
                  <a:pt x="1629492" y="0"/>
                </a:lnTo>
                <a:lnTo>
                  <a:pt x="1968500" y="0"/>
                </a:lnTo>
                <a:lnTo>
                  <a:pt x="3856706" y="0"/>
                </a:lnTo>
                <a:lnTo>
                  <a:pt x="4195714" y="0"/>
                </a:lnTo>
                <a:lnTo>
                  <a:pt x="5825206" y="0"/>
                </a:lnTo>
                <a:lnTo>
                  <a:pt x="5825206" y="6857106"/>
                </a:lnTo>
                <a:lnTo>
                  <a:pt x="83233" y="6857106"/>
                </a:lnTo>
                <a:lnTo>
                  <a:pt x="155534" y="6553790"/>
                </a:lnTo>
                <a:cubicBezTo>
                  <a:pt x="570940" y="4619385"/>
                  <a:pt x="524929" y="2345182"/>
                  <a:pt x="82461" y="343121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4" name="Hilfslinien">
            <a:extLst>
              <a:ext uri="{FF2B5EF4-FFF2-40B4-BE49-F238E27FC236}">
                <a16:creationId xmlns:a16="http://schemas.microsoft.com/office/drawing/2014/main" id="{98236C99-C8E7-CB77-79DC-615CCA6903B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5" name="Hilfslinie">
              <a:extLst>
                <a:ext uri="{FF2B5EF4-FFF2-40B4-BE49-F238E27FC236}">
                  <a16:creationId xmlns:a16="http://schemas.microsoft.com/office/drawing/2014/main" id="{99A2AA09-6E5D-9E68-CD20-C2E20A031C67}"/>
                </a:ext>
              </a:extLst>
            </p:cNvPr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8" name="Line">
                <a:extLst>
                  <a:ext uri="{FF2B5EF4-FFF2-40B4-BE49-F238E27FC236}">
                    <a16:creationId xmlns:a16="http://schemas.microsoft.com/office/drawing/2014/main" id="{7433D24E-6353-0D1A-30AF-DA15186862BE}"/>
                  </a:ext>
                </a:extLst>
              </p:cNvPr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>
                <a:extLst>
                  <a:ext uri="{FF2B5EF4-FFF2-40B4-BE49-F238E27FC236}">
                    <a16:creationId xmlns:a16="http://schemas.microsoft.com/office/drawing/2014/main" id="{5FBD2482-2D02-8F00-CB68-86C0AC350BDD}"/>
                  </a:ext>
                </a:extLst>
              </p:cNvPr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30947A2F-8E12-2750-6EB7-7DBD3CAF1312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6" name="Line">
                <a:extLst>
                  <a:ext uri="{FF2B5EF4-FFF2-40B4-BE49-F238E27FC236}">
                    <a16:creationId xmlns:a16="http://schemas.microsoft.com/office/drawing/2014/main" id="{C22A54EA-E513-D5E8-E5CF-10D8EE557AAB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>
                <a:extLst>
                  <a:ext uri="{FF2B5EF4-FFF2-40B4-BE49-F238E27FC236}">
                    <a16:creationId xmlns:a16="http://schemas.microsoft.com/office/drawing/2014/main" id="{3107D162-89A7-6DC2-6EF8-74E297ACC681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5C3A8E4E-1862-E425-E3C1-1D9AC2AB5AF6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CF80A8C4-6F04-297B-CE2C-28A27FFAF9CA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">
                <a:extLst>
                  <a:ext uri="{FF2B5EF4-FFF2-40B4-BE49-F238E27FC236}">
                    <a16:creationId xmlns:a16="http://schemas.microsoft.com/office/drawing/2014/main" id="{2B6CB30B-C16B-0275-2FCB-F61061B9BAAD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C991EA5B-BCF3-A402-BB7C-9F2BF981C781}"/>
                </a:ext>
              </a:extLst>
            </p:cNvPr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2" name="Line">
                <a:extLst>
                  <a:ext uri="{FF2B5EF4-FFF2-40B4-BE49-F238E27FC236}">
                    <a16:creationId xmlns:a16="http://schemas.microsoft.com/office/drawing/2014/main" id="{EA9E7462-2CC5-5D57-DFE5-72DF78EA1DD5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">
                <a:extLst>
                  <a:ext uri="{FF2B5EF4-FFF2-40B4-BE49-F238E27FC236}">
                    <a16:creationId xmlns:a16="http://schemas.microsoft.com/office/drawing/2014/main" id="{A5A4C522-C83F-3C2A-B9E6-5511D86CAD4F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BA1E3659-91DD-CEAD-224E-2EE921D8EE23}"/>
                </a:ext>
              </a:extLst>
            </p:cNvPr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1A1C42B-40DE-E8E4-BF27-9691516EC7E0}"/>
                  </a:ext>
                </a:extLst>
              </p:cNvPr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6ADABC85-B591-E2B3-58E6-2AA4A25A7D4D}"/>
                  </a:ext>
                </a:extLst>
              </p:cNvPr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29" name="Titel">
            <a:extLst>
              <a:ext uri="{FF2B5EF4-FFF2-40B4-BE49-F238E27FC236}">
                <a16:creationId xmlns:a16="http://schemas.microsoft.com/office/drawing/2014/main" id="{2A1DE037-7686-1D1A-B6A6-F4597B3892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09637" y="3642300"/>
            <a:ext cx="4915569" cy="1224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</a:p>
        </p:txBody>
      </p:sp>
      <p:sp>
        <p:nvSpPr>
          <p:cNvPr id="23" name="Linie">
            <a:extLst>
              <a:ext uri="{FF2B5EF4-FFF2-40B4-BE49-F238E27FC236}">
                <a16:creationId xmlns:a16="http://schemas.microsoft.com/office/drawing/2014/main" id="{EFA7FCD1-6030-13C8-0E12-D51AE059A4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 rot="16200000">
            <a:off x="1449637" y="2889000"/>
            <a:ext cx="0" cy="108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4" name="Nummer">
            <a:extLst>
              <a:ext uri="{FF2B5EF4-FFF2-40B4-BE49-F238E27FC236}">
                <a16:creationId xmlns:a16="http://schemas.microsoft.com/office/drawing/2014/main" id="{7C389B41-FAEB-8FE3-6476-83C396DC76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09636" y="2065338"/>
            <a:ext cx="4915569" cy="1081062"/>
          </a:xfrm>
        </p:spPr>
        <p:txBody>
          <a:bodyPr anchor="b" anchorCtr="0"/>
          <a:lstStyle>
            <a:lvl1pPr marL="0" indent="0">
              <a:buNone/>
              <a:defRPr lang="de-DE" sz="7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798144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hell ohne Bild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Hilfslinien">
            <a:extLst>
              <a:ext uri="{FF2B5EF4-FFF2-40B4-BE49-F238E27FC236}">
                <a16:creationId xmlns:a16="http://schemas.microsoft.com/office/drawing/2014/main" id="{98236C99-C8E7-CB77-79DC-615CCA6903B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5" name="Hilfslinie">
              <a:extLst>
                <a:ext uri="{FF2B5EF4-FFF2-40B4-BE49-F238E27FC236}">
                  <a16:creationId xmlns:a16="http://schemas.microsoft.com/office/drawing/2014/main" id="{99A2AA09-6E5D-9E68-CD20-C2E20A031C67}"/>
                </a:ext>
              </a:extLst>
            </p:cNvPr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8" name="Line">
                <a:extLst>
                  <a:ext uri="{FF2B5EF4-FFF2-40B4-BE49-F238E27FC236}">
                    <a16:creationId xmlns:a16="http://schemas.microsoft.com/office/drawing/2014/main" id="{7433D24E-6353-0D1A-30AF-DA15186862BE}"/>
                  </a:ext>
                </a:extLst>
              </p:cNvPr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>
                <a:extLst>
                  <a:ext uri="{FF2B5EF4-FFF2-40B4-BE49-F238E27FC236}">
                    <a16:creationId xmlns:a16="http://schemas.microsoft.com/office/drawing/2014/main" id="{5FBD2482-2D02-8F00-CB68-86C0AC350BDD}"/>
                  </a:ext>
                </a:extLst>
              </p:cNvPr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30947A2F-8E12-2750-6EB7-7DBD3CAF1312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6" name="Line">
                <a:extLst>
                  <a:ext uri="{FF2B5EF4-FFF2-40B4-BE49-F238E27FC236}">
                    <a16:creationId xmlns:a16="http://schemas.microsoft.com/office/drawing/2014/main" id="{C22A54EA-E513-D5E8-E5CF-10D8EE557AAB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>
                <a:extLst>
                  <a:ext uri="{FF2B5EF4-FFF2-40B4-BE49-F238E27FC236}">
                    <a16:creationId xmlns:a16="http://schemas.microsoft.com/office/drawing/2014/main" id="{3107D162-89A7-6DC2-6EF8-74E297ACC681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5C3A8E4E-1862-E425-E3C1-1D9AC2AB5AF6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CF80A8C4-6F04-297B-CE2C-28A27FFAF9CA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">
                <a:extLst>
                  <a:ext uri="{FF2B5EF4-FFF2-40B4-BE49-F238E27FC236}">
                    <a16:creationId xmlns:a16="http://schemas.microsoft.com/office/drawing/2014/main" id="{2B6CB30B-C16B-0275-2FCB-F61061B9BAAD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C991EA5B-BCF3-A402-BB7C-9F2BF981C781}"/>
                </a:ext>
              </a:extLst>
            </p:cNvPr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2" name="Line">
                <a:extLst>
                  <a:ext uri="{FF2B5EF4-FFF2-40B4-BE49-F238E27FC236}">
                    <a16:creationId xmlns:a16="http://schemas.microsoft.com/office/drawing/2014/main" id="{EA9E7462-2CC5-5D57-DFE5-72DF78EA1DD5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">
                <a:extLst>
                  <a:ext uri="{FF2B5EF4-FFF2-40B4-BE49-F238E27FC236}">
                    <a16:creationId xmlns:a16="http://schemas.microsoft.com/office/drawing/2014/main" id="{A5A4C522-C83F-3C2A-B9E6-5511D86CAD4F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BA1E3659-91DD-CEAD-224E-2EE921D8EE23}"/>
                </a:ext>
              </a:extLst>
            </p:cNvPr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1A1C42B-40DE-E8E4-BF27-9691516EC7E0}"/>
                  </a:ext>
                </a:extLst>
              </p:cNvPr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6ADABC85-B591-E2B3-58E6-2AA4A25A7D4D}"/>
                  </a:ext>
                </a:extLst>
              </p:cNvPr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29" name="Titel">
            <a:extLst>
              <a:ext uri="{FF2B5EF4-FFF2-40B4-BE49-F238E27FC236}">
                <a16:creationId xmlns:a16="http://schemas.microsoft.com/office/drawing/2014/main" id="{2A1DE037-7686-1D1A-B6A6-F4597B3892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09637" y="3642300"/>
            <a:ext cx="4915569" cy="1224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4400" b="1"/>
            </a:lvl1pPr>
          </a:lstStyle>
          <a:p>
            <a:pPr lvl="0"/>
            <a:r>
              <a:rPr lang="de-DE" dirty="0"/>
              <a:t>Name des</a:t>
            </a:r>
            <a:br>
              <a:rPr lang="de-DE" dirty="0"/>
            </a:br>
            <a:r>
              <a:rPr lang="de-DE" dirty="0"/>
              <a:t>Kapitels</a:t>
            </a:r>
          </a:p>
        </p:txBody>
      </p:sp>
      <p:sp>
        <p:nvSpPr>
          <p:cNvPr id="23" name="Linie">
            <a:extLst>
              <a:ext uri="{FF2B5EF4-FFF2-40B4-BE49-F238E27FC236}">
                <a16:creationId xmlns:a16="http://schemas.microsoft.com/office/drawing/2014/main" id="{EFA7FCD1-6030-13C8-0E12-D51AE059A4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 rot="16200000">
            <a:off x="1449637" y="2889000"/>
            <a:ext cx="0" cy="1080000"/>
          </a:xfrm>
          <a:ln w="25400" cap="sq">
            <a:solidFill>
              <a:schemeClr val="accent1"/>
            </a:solidFill>
            <a:miter lim="800000"/>
          </a:ln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24" name="Nummer">
            <a:extLst>
              <a:ext uri="{FF2B5EF4-FFF2-40B4-BE49-F238E27FC236}">
                <a16:creationId xmlns:a16="http://schemas.microsoft.com/office/drawing/2014/main" id="{7C389B41-FAEB-8FE3-6476-83C396DC76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09636" y="2065338"/>
            <a:ext cx="4915569" cy="1081062"/>
          </a:xfrm>
        </p:spPr>
        <p:txBody>
          <a:bodyPr anchor="b" anchorCtr="0"/>
          <a:lstStyle>
            <a:lvl1pPr marL="0" indent="0">
              <a:buNone/>
              <a:defRPr lang="de-DE" sz="7200" b="1" kern="1200" cap="all" baseline="0" dirty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7" name="Nummer groß">
            <a:extLst>
              <a:ext uri="{FF2B5EF4-FFF2-40B4-BE49-F238E27FC236}">
                <a16:creationId xmlns:a16="http://schemas.microsoft.com/office/drawing/2014/main" id="{D8F61C14-0DAC-B169-4988-C7720E6D97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365206" y="2883891"/>
            <a:ext cx="4925206" cy="3144859"/>
          </a:xfrm>
        </p:spPr>
        <p:txBody>
          <a:bodyPr/>
          <a:lstStyle>
            <a:lvl1pPr marL="0" indent="0" algn="r">
              <a:buNone/>
              <a:defRPr sz="25000" b="1">
                <a:solidFill>
                  <a:schemeClr val="accent4">
                    <a:lumMod val="90000"/>
                    <a:alpha val="10000"/>
                  </a:schemeClr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353510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dunkel mit Bild">
    <p:bg bwMode="gray">
      <p:bgPr>
        <a:gradFill>
          <a:gsLst>
            <a:gs pos="0">
              <a:schemeClr val="accent1">
                <a:alpha val="20000"/>
              </a:schemeClr>
            </a:gs>
            <a:gs pos="23000">
              <a:schemeClr val="accent1">
                <a:alpha val="30000"/>
              </a:schemeClr>
            </a:gs>
            <a:gs pos="70000">
              <a:schemeClr val="accent1">
                <a:alpha val="50000"/>
              </a:schemeClr>
            </a:gs>
            <a:gs pos="97000">
              <a:schemeClr val="accent1">
                <a:alpha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2C34574-326A-428F-AE89-FD8149490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46"/>
            <a:ext cx="12190413" cy="6857107"/>
          </a:xfrm>
          <a:prstGeom prst="rect">
            <a:avLst/>
          </a:prstGeom>
        </p:spPr>
      </p:pic>
      <p:grpSp>
        <p:nvGrpSpPr>
          <p:cNvPr id="4" name="Hilfslinien">
            <a:extLst>
              <a:ext uri="{FF2B5EF4-FFF2-40B4-BE49-F238E27FC236}">
                <a16:creationId xmlns:a16="http://schemas.microsoft.com/office/drawing/2014/main" id="{98236C99-C8E7-CB77-79DC-615CCA6903B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5" name="Hilfslinie">
              <a:extLst>
                <a:ext uri="{FF2B5EF4-FFF2-40B4-BE49-F238E27FC236}">
                  <a16:creationId xmlns:a16="http://schemas.microsoft.com/office/drawing/2014/main" id="{99A2AA09-6E5D-9E68-CD20-C2E20A031C67}"/>
                </a:ext>
              </a:extLst>
            </p:cNvPr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8" name="Line">
                <a:extLst>
                  <a:ext uri="{FF2B5EF4-FFF2-40B4-BE49-F238E27FC236}">
                    <a16:creationId xmlns:a16="http://schemas.microsoft.com/office/drawing/2014/main" id="{7433D24E-6353-0D1A-30AF-DA15186862BE}"/>
                  </a:ext>
                </a:extLst>
              </p:cNvPr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>
                <a:extLst>
                  <a:ext uri="{FF2B5EF4-FFF2-40B4-BE49-F238E27FC236}">
                    <a16:creationId xmlns:a16="http://schemas.microsoft.com/office/drawing/2014/main" id="{5FBD2482-2D02-8F00-CB68-86C0AC350BDD}"/>
                  </a:ext>
                </a:extLst>
              </p:cNvPr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30947A2F-8E12-2750-6EB7-7DBD3CAF1312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6" name="Line">
                <a:extLst>
                  <a:ext uri="{FF2B5EF4-FFF2-40B4-BE49-F238E27FC236}">
                    <a16:creationId xmlns:a16="http://schemas.microsoft.com/office/drawing/2014/main" id="{C22A54EA-E513-D5E8-E5CF-10D8EE557AAB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>
                <a:extLst>
                  <a:ext uri="{FF2B5EF4-FFF2-40B4-BE49-F238E27FC236}">
                    <a16:creationId xmlns:a16="http://schemas.microsoft.com/office/drawing/2014/main" id="{3107D162-89A7-6DC2-6EF8-74E297ACC681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5C3A8E4E-1862-E425-E3C1-1D9AC2AB5AF6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CF80A8C4-6F04-297B-CE2C-28A27FFAF9CA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">
                <a:extLst>
                  <a:ext uri="{FF2B5EF4-FFF2-40B4-BE49-F238E27FC236}">
                    <a16:creationId xmlns:a16="http://schemas.microsoft.com/office/drawing/2014/main" id="{2B6CB30B-C16B-0275-2FCB-F61061B9BAAD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C991EA5B-BCF3-A402-BB7C-9F2BF981C781}"/>
                </a:ext>
              </a:extLst>
            </p:cNvPr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2" name="Line">
                <a:extLst>
                  <a:ext uri="{FF2B5EF4-FFF2-40B4-BE49-F238E27FC236}">
                    <a16:creationId xmlns:a16="http://schemas.microsoft.com/office/drawing/2014/main" id="{EA9E7462-2CC5-5D57-DFE5-72DF78EA1DD5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">
                <a:extLst>
                  <a:ext uri="{FF2B5EF4-FFF2-40B4-BE49-F238E27FC236}">
                    <a16:creationId xmlns:a16="http://schemas.microsoft.com/office/drawing/2014/main" id="{A5A4C522-C83F-3C2A-B9E6-5511D86CAD4F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BA1E3659-91DD-CEAD-224E-2EE921D8EE23}"/>
                </a:ext>
              </a:extLst>
            </p:cNvPr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1A1C42B-40DE-E8E4-BF27-9691516EC7E0}"/>
                  </a:ext>
                </a:extLst>
              </p:cNvPr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6ADABC85-B591-E2B3-58E6-2AA4A25A7D4D}"/>
                  </a:ext>
                </a:extLst>
              </p:cNvPr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23" name="Titel">
            <a:extLst>
              <a:ext uri="{FF2B5EF4-FFF2-40B4-BE49-F238E27FC236}">
                <a16:creationId xmlns:a16="http://schemas.microsoft.com/office/drawing/2014/main" id="{F0F71D3F-5C98-4E59-A807-5E6FDA134F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443530" y="2857575"/>
            <a:ext cx="4053064" cy="1141955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B3CEADF4-2831-4674-B3DB-B622EBAF6B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6239" y="3150983"/>
            <a:ext cx="964866" cy="515091"/>
          </a:xfrm>
        </p:spPr>
        <p:txBody>
          <a:bodyPr anchor="ctr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179C83D9-4B57-49D8-8E09-618B61368EC1}"/>
              </a:ext>
            </a:extLst>
          </p:cNvPr>
          <p:cNvCxnSpPr>
            <a:cxnSpLocks/>
          </p:cNvCxnSpPr>
          <p:nvPr userDrawn="1"/>
        </p:nvCxnSpPr>
        <p:spPr>
          <a:xfrm>
            <a:off x="2022608" y="2772000"/>
            <a:ext cx="0" cy="1284628"/>
          </a:xfrm>
          <a:prstGeom prst="line">
            <a:avLst/>
          </a:prstGeom>
          <a:ln w="38100">
            <a:solidFill>
              <a:schemeClr val="accent3"/>
            </a:solidFill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Bild">
            <a:extLst>
              <a:ext uri="{FF2B5EF4-FFF2-40B4-BE49-F238E27FC236}">
                <a16:creationId xmlns:a16="http://schemas.microsoft.com/office/drawing/2014/main" id="{1AF7E3D3-A561-473C-A4FA-F344DA64A34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gray">
          <a:xfrm>
            <a:off x="6382457" y="0"/>
            <a:ext cx="5825206" cy="6857106"/>
          </a:xfrm>
          <a:custGeom>
            <a:avLst/>
            <a:gdLst>
              <a:gd name="connsiteX0" fmla="*/ 0 w 5825206"/>
              <a:gd name="connsiteY0" fmla="*/ 0 h 6857106"/>
              <a:gd name="connsiteX1" fmla="*/ 1629492 w 5825206"/>
              <a:gd name="connsiteY1" fmla="*/ 0 h 6857106"/>
              <a:gd name="connsiteX2" fmla="*/ 1968500 w 5825206"/>
              <a:gd name="connsiteY2" fmla="*/ 0 h 6857106"/>
              <a:gd name="connsiteX3" fmla="*/ 3856706 w 5825206"/>
              <a:gd name="connsiteY3" fmla="*/ 0 h 6857106"/>
              <a:gd name="connsiteX4" fmla="*/ 4195714 w 5825206"/>
              <a:gd name="connsiteY4" fmla="*/ 0 h 6857106"/>
              <a:gd name="connsiteX5" fmla="*/ 5825206 w 5825206"/>
              <a:gd name="connsiteY5" fmla="*/ 0 h 6857106"/>
              <a:gd name="connsiteX6" fmla="*/ 5825206 w 5825206"/>
              <a:gd name="connsiteY6" fmla="*/ 6857106 h 6857106"/>
              <a:gd name="connsiteX7" fmla="*/ 83233 w 5825206"/>
              <a:gd name="connsiteY7" fmla="*/ 6857106 h 6857106"/>
              <a:gd name="connsiteX8" fmla="*/ 155534 w 5825206"/>
              <a:gd name="connsiteY8" fmla="*/ 6553790 h 6857106"/>
              <a:gd name="connsiteX9" fmla="*/ 82461 w 5825206"/>
              <a:gd name="connsiteY9" fmla="*/ 343121 h 68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5206" h="6857106">
                <a:moveTo>
                  <a:pt x="0" y="0"/>
                </a:moveTo>
                <a:lnTo>
                  <a:pt x="1629492" y="0"/>
                </a:lnTo>
                <a:lnTo>
                  <a:pt x="1968500" y="0"/>
                </a:lnTo>
                <a:lnTo>
                  <a:pt x="3856706" y="0"/>
                </a:lnTo>
                <a:lnTo>
                  <a:pt x="4195714" y="0"/>
                </a:lnTo>
                <a:lnTo>
                  <a:pt x="5825206" y="0"/>
                </a:lnTo>
                <a:lnTo>
                  <a:pt x="5825206" y="6857106"/>
                </a:lnTo>
                <a:lnTo>
                  <a:pt x="83233" y="6857106"/>
                </a:lnTo>
                <a:lnTo>
                  <a:pt x="155534" y="6553790"/>
                </a:lnTo>
                <a:cubicBezTo>
                  <a:pt x="570940" y="4619385"/>
                  <a:pt x="524929" y="2345182"/>
                  <a:pt x="82461" y="343121"/>
                </a:cubicBezTo>
                <a:close/>
              </a:path>
            </a:pathLst>
          </a:custGeom>
          <a:pattFill prst="wdUpDiag">
            <a:fgClr>
              <a:schemeClr val="bg2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746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dunkel ohne Bild">
    <p:bg bwMode="gray">
      <p:bgPr>
        <a:gradFill>
          <a:gsLst>
            <a:gs pos="0">
              <a:schemeClr val="accent1">
                <a:alpha val="20000"/>
              </a:schemeClr>
            </a:gs>
            <a:gs pos="23000">
              <a:schemeClr val="accent1">
                <a:alpha val="30000"/>
              </a:schemeClr>
            </a:gs>
            <a:gs pos="70000">
              <a:schemeClr val="accent1">
                <a:alpha val="50000"/>
              </a:schemeClr>
            </a:gs>
            <a:gs pos="97000">
              <a:schemeClr val="accent1">
                <a:alpha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2C34574-326A-428F-AE89-FD81494900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446"/>
            <a:ext cx="12190413" cy="6857107"/>
          </a:xfrm>
          <a:prstGeom prst="rect">
            <a:avLst/>
          </a:prstGeom>
        </p:spPr>
      </p:pic>
      <p:grpSp>
        <p:nvGrpSpPr>
          <p:cNvPr id="4" name="Hilfslinien">
            <a:extLst>
              <a:ext uri="{FF2B5EF4-FFF2-40B4-BE49-F238E27FC236}">
                <a16:creationId xmlns:a16="http://schemas.microsoft.com/office/drawing/2014/main" id="{98236C99-C8E7-CB77-79DC-615CCA6903B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5" name="Hilfslinie">
              <a:extLst>
                <a:ext uri="{FF2B5EF4-FFF2-40B4-BE49-F238E27FC236}">
                  <a16:creationId xmlns:a16="http://schemas.microsoft.com/office/drawing/2014/main" id="{99A2AA09-6E5D-9E68-CD20-C2E20A031C67}"/>
                </a:ext>
              </a:extLst>
            </p:cNvPr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18" name="Line">
                <a:extLst>
                  <a:ext uri="{FF2B5EF4-FFF2-40B4-BE49-F238E27FC236}">
                    <a16:creationId xmlns:a16="http://schemas.microsoft.com/office/drawing/2014/main" id="{7433D24E-6353-0D1A-30AF-DA15186862BE}"/>
                  </a:ext>
                </a:extLst>
              </p:cNvPr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>
                <a:extLst>
                  <a:ext uri="{FF2B5EF4-FFF2-40B4-BE49-F238E27FC236}">
                    <a16:creationId xmlns:a16="http://schemas.microsoft.com/office/drawing/2014/main" id="{5FBD2482-2D02-8F00-CB68-86C0AC350BDD}"/>
                  </a:ext>
                </a:extLst>
              </p:cNvPr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6" name="Hilfslinie">
              <a:extLst>
                <a:ext uri="{FF2B5EF4-FFF2-40B4-BE49-F238E27FC236}">
                  <a16:creationId xmlns:a16="http://schemas.microsoft.com/office/drawing/2014/main" id="{30947A2F-8E12-2750-6EB7-7DBD3CAF1312}"/>
                </a:ext>
              </a:extLst>
            </p:cNvPr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16" name="Line">
                <a:extLst>
                  <a:ext uri="{FF2B5EF4-FFF2-40B4-BE49-F238E27FC236}">
                    <a16:creationId xmlns:a16="http://schemas.microsoft.com/office/drawing/2014/main" id="{C22A54EA-E513-D5E8-E5CF-10D8EE557AAB}"/>
                  </a:ext>
                </a:extLst>
              </p:cNvPr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>
                <a:extLst>
                  <a:ext uri="{FF2B5EF4-FFF2-40B4-BE49-F238E27FC236}">
                    <a16:creationId xmlns:a16="http://schemas.microsoft.com/office/drawing/2014/main" id="{3107D162-89A7-6DC2-6EF8-74E297ACC681}"/>
                  </a:ext>
                </a:extLst>
              </p:cNvPr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7" name="Hilfslinie">
              <a:extLst>
                <a:ext uri="{FF2B5EF4-FFF2-40B4-BE49-F238E27FC236}">
                  <a16:creationId xmlns:a16="http://schemas.microsoft.com/office/drawing/2014/main" id="{5C3A8E4E-1862-E425-E3C1-1D9AC2AB5AF6}"/>
                </a:ext>
              </a:extLst>
            </p:cNvPr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14" name="Line">
                <a:extLst>
                  <a:ext uri="{FF2B5EF4-FFF2-40B4-BE49-F238E27FC236}">
                    <a16:creationId xmlns:a16="http://schemas.microsoft.com/office/drawing/2014/main" id="{CF80A8C4-6F04-297B-CE2C-28A27FFAF9CA}"/>
                  </a:ext>
                </a:extLst>
              </p:cNvPr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">
                <a:extLst>
                  <a:ext uri="{FF2B5EF4-FFF2-40B4-BE49-F238E27FC236}">
                    <a16:creationId xmlns:a16="http://schemas.microsoft.com/office/drawing/2014/main" id="{2B6CB30B-C16B-0275-2FCB-F61061B9BAAD}"/>
                  </a:ext>
                </a:extLst>
              </p:cNvPr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8" name="Hilfslinie">
              <a:extLst>
                <a:ext uri="{FF2B5EF4-FFF2-40B4-BE49-F238E27FC236}">
                  <a16:creationId xmlns:a16="http://schemas.microsoft.com/office/drawing/2014/main" id="{C991EA5B-BCF3-A402-BB7C-9F2BF981C781}"/>
                </a:ext>
              </a:extLst>
            </p:cNvPr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2" name="Line">
                <a:extLst>
                  <a:ext uri="{FF2B5EF4-FFF2-40B4-BE49-F238E27FC236}">
                    <a16:creationId xmlns:a16="http://schemas.microsoft.com/office/drawing/2014/main" id="{EA9E7462-2CC5-5D57-DFE5-72DF78EA1DD5}"/>
                  </a:ext>
                </a:extLst>
              </p:cNvPr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">
                <a:extLst>
                  <a:ext uri="{FF2B5EF4-FFF2-40B4-BE49-F238E27FC236}">
                    <a16:creationId xmlns:a16="http://schemas.microsoft.com/office/drawing/2014/main" id="{A5A4C522-C83F-3C2A-B9E6-5511D86CAD4F}"/>
                  </a:ext>
                </a:extLst>
              </p:cNvPr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9" name="Hilfslinie">
              <a:extLst>
                <a:ext uri="{FF2B5EF4-FFF2-40B4-BE49-F238E27FC236}">
                  <a16:creationId xmlns:a16="http://schemas.microsoft.com/office/drawing/2014/main" id="{BA1E3659-91DD-CEAD-224E-2EE921D8EE23}"/>
                </a:ext>
              </a:extLst>
            </p:cNvPr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0" name="Line">
                <a:extLst>
                  <a:ext uri="{FF2B5EF4-FFF2-40B4-BE49-F238E27FC236}">
                    <a16:creationId xmlns:a16="http://schemas.microsoft.com/office/drawing/2014/main" id="{91A1C42B-40DE-E8E4-BF27-9691516EC7E0}"/>
                  </a:ext>
                </a:extLst>
              </p:cNvPr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">
                <a:extLst>
                  <a:ext uri="{FF2B5EF4-FFF2-40B4-BE49-F238E27FC236}">
                    <a16:creationId xmlns:a16="http://schemas.microsoft.com/office/drawing/2014/main" id="{6ADABC85-B591-E2B3-58E6-2AA4A25A7D4D}"/>
                  </a:ext>
                </a:extLst>
              </p:cNvPr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23" name="Titel">
            <a:extLst>
              <a:ext uri="{FF2B5EF4-FFF2-40B4-BE49-F238E27FC236}">
                <a16:creationId xmlns:a16="http://schemas.microsoft.com/office/drawing/2014/main" id="{F0F71D3F-5C98-4E59-A807-5E6FDA134F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445242" y="3154395"/>
            <a:ext cx="7727832" cy="549211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Name des Kapitels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B3CEADF4-2831-4674-B3DB-B622EBAF6B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6239" y="3150983"/>
            <a:ext cx="964866" cy="515091"/>
          </a:xfrm>
        </p:spPr>
        <p:txBody>
          <a:bodyPr anchor="ctr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179C83D9-4B57-49D8-8E09-618B61368EC1}"/>
              </a:ext>
            </a:extLst>
          </p:cNvPr>
          <p:cNvCxnSpPr>
            <a:cxnSpLocks/>
          </p:cNvCxnSpPr>
          <p:nvPr userDrawn="1"/>
        </p:nvCxnSpPr>
        <p:spPr>
          <a:xfrm>
            <a:off x="2022608" y="2873610"/>
            <a:ext cx="0" cy="1110780"/>
          </a:xfrm>
          <a:prstGeom prst="line">
            <a:avLst/>
          </a:prstGeom>
          <a:ln w="38100">
            <a:solidFill>
              <a:schemeClr val="accent3"/>
            </a:solidFill>
            <a:tailEnd type="non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2" name="Grafik 21">
            <a:extLst>
              <a:ext uri="{FF2B5EF4-FFF2-40B4-BE49-F238E27FC236}">
                <a16:creationId xmlns:a16="http://schemas.microsoft.com/office/drawing/2014/main" id="{B34ED466-1567-42BF-8E1E-52146F79E9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370" y="292332"/>
            <a:ext cx="2416703" cy="3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5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"/>
          <p:cNvSpPr>
            <a:spLocks noGrp="1"/>
          </p:cNvSpPr>
          <p:nvPr>
            <p:ph type="body" idx="1"/>
          </p:nvPr>
        </p:nvSpPr>
        <p:spPr bwMode="gray">
          <a:xfrm>
            <a:off x="540000" y="2066400"/>
            <a:ext cx="111096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en-US" dirty="0"/>
              <a:t>Sechste Ebene</a:t>
            </a:r>
          </a:p>
          <a:p>
            <a:pPr lvl="6"/>
            <a:r>
              <a:rPr lang="en-US" dirty="0"/>
              <a:t>Siebte Ebene</a:t>
            </a:r>
          </a:p>
          <a:p>
            <a:pPr lvl="7"/>
            <a:r>
              <a:rPr lang="en-US" dirty="0"/>
              <a:t>Achte Ebene</a:t>
            </a:r>
          </a:p>
          <a:p>
            <a:pPr lvl="8"/>
            <a:r>
              <a:rPr lang="en-US" dirty="0" err="1"/>
              <a:t>Neunte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4"/>
          </p:nvPr>
        </p:nvSpPr>
        <p:spPr bwMode="gray">
          <a:xfrm>
            <a:off x="11268407" y="6135466"/>
            <a:ext cx="381600" cy="35999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00" b="1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fld id="{D7B3F35C-1FA6-418F-977A-033940DB0A97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4" name="Hilfslinie">
            <a:extLst>
              <a:ext uri="{FF2B5EF4-FFF2-40B4-BE49-F238E27FC236}">
                <a16:creationId xmlns:a16="http://schemas.microsoft.com/office/drawing/2014/main" id="{E4BA9972-0278-7CBC-8273-B61AC2761802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-737252" y="-737252"/>
            <a:ext cx="12386853" cy="7306577"/>
            <a:chOff x="-737252" y="-737252"/>
            <a:chExt cx="12386853" cy="7306577"/>
          </a:xfrm>
        </p:grpSpPr>
        <p:grpSp>
          <p:nvGrpSpPr>
            <p:cNvPr id="11" name="Hilfslinie"/>
            <p:cNvGrpSpPr/>
            <p:nvPr/>
          </p:nvGrpSpPr>
          <p:grpSpPr bwMode="gray">
            <a:xfrm>
              <a:off x="540001" y="-737252"/>
              <a:ext cx="900000" cy="720000"/>
              <a:chOff x="540001" y="-737252"/>
              <a:chExt cx="900000" cy="720000"/>
            </a:xfrm>
          </p:grpSpPr>
          <p:cxnSp>
            <p:nvCxnSpPr>
              <p:cNvPr id="24" name="Line"/>
              <p:cNvCxnSpPr/>
              <p:nvPr/>
            </p:nvCxnSpPr>
            <p:spPr bwMode="gray">
              <a:xfrm flipV="1">
                <a:off x="540002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"/>
              <p:cNvSpPr txBox="1"/>
              <p:nvPr/>
            </p:nvSpPr>
            <p:spPr bwMode="gray">
              <a:xfrm>
                <a:off x="5400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7200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12" name="Hilfslinie"/>
            <p:cNvGrpSpPr/>
            <p:nvPr/>
          </p:nvGrpSpPr>
          <p:grpSpPr bwMode="gray">
            <a:xfrm>
              <a:off x="10749601" y="-737252"/>
              <a:ext cx="900000" cy="720000"/>
              <a:chOff x="10749601" y="-737252"/>
              <a:chExt cx="900000" cy="720000"/>
            </a:xfrm>
          </p:grpSpPr>
          <p:cxnSp>
            <p:nvCxnSpPr>
              <p:cNvPr id="22" name="Line"/>
              <p:cNvCxnSpPr/>
              <p:nvPr/>
            </p:nvCxnSpPr>
            <p:spPr bwMode="gray">
              <a:xfrm flipV="1">
                <a:off x="11649601" y="-737252"/>
                <a:ext cx="0" cy="72000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"/>
              <p:cNvSpPr txBox="1"/>
              <p:nvPr/>
            </p:nvSpPr>
            <p:spPr bwMode="gray">
              <a:xfrm>
                <a:off x="10749601" y="-720000"/>
                <a:ext cx="90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72000" bIns="0" rtlCol="0">
                <a:no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15,42</a:t>
                </a:r>
              </a:p>
            </p:txBody>
          </p:sp>
        </p:grpSp>
        <p:grpSp>
          <p:nvGrpSpPr>
            <p:cNvPr id="13" name="Hilfslinie"/>
            <p:cNvGrpSpPr/>
            <p:nvPr/>
          </p:nvGrpSpPr>
          <p:grpSpPr bwMode="gray">
            <a:xfrm>
              <a:off x="-737252" y="432000"/>
              <a:ext cx="737252" cy="540000"/>
              <a:chOff x="-737252" y="432000"/>
              <a:chExt cx="737252" cy="540000"/>
            </a:xfrm>
          </p:grpSpPr>
          <p:cxnSp>
            <p:nvCxnSpPr>
              <p:cNvPr id="20" name="Line"/>
              <p:cNvCxnSpPr/>
              <p:nvPr/>
            </p:nvCxnSpPr>
            <p:spPr bwMode="gray">
              <a:xfrm>
                <a:off x="-737252" y="43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"/>
              <p:cNvSpPr txBox="1"/>
              <p:nvPr/>
            </p:nvSpPr>
            <p:spPr bwMode="gray">
              <a:xfrm>
                <a:off x="-720000" y="43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8,32</a:t>
                </a:r>
              </a:p>
            </p:txBody>
          </p:sp>
        </p:grpSp>
        <p:grpSp>
          <p:nvGrpSpPr>
            <p:cNvPr id="14" name="Hilfslinie"/>
            <p:cNvGrpSpPr/>
            <p:nvPr/>
          </p:nvGrpSpPr>
          <p:grpSpPr bwMode="gray">
            <a:xfrm>
              <a:off x="-737252" y="2066400"/>
              <a:ext cx="737252" cy="540000"/>
              <a:chOff x="-737252" y="1512000"/>
              <a:chExt cx="737252" cy="540000"/>
            </a:xfrm>
          </p:grpSpPr>
          <p:cxnSp>
            <p:nvCxnSpPr>
              <p:cNvPr id="18" name="Line"/>
              <p:cNvCxnSpPr/>
              <p:nvPr/>
            </p:nvCxnSpPr>
            <p:spPr bwMode="gray">
              <a:xfrm>
                <a:off x="-737252" y="15120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"/>
              <p:cNvSpPr txBox="1"/>
              <p:nvPr/>
            </p:nvSpPr>
            <p:spPr bwMode="gray">
              <a:xfrm>
                <a:off x="-720000" y="15120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3,79</a:t>
                </a:r>
              </a:p>
            </p:txBody>
          </p:sp>
        </p:grpSp>
        <p:grpSp>
          <p:nvGrpSpPr>
            <p:cNvPr id="15" name="Hilfslinie"/>
            <p:cNvGrpSpPr/>
            <p:nvPr/>
          </p:nvGrpSpPr>
          <p:grpSpPr bwMode="gray">
            <a:xfrm>
              <a:off x="-737252" y="6029325"/>
              <a:ext cx="737252" cy="540000"/>
              <a:chOff x="-737252" y="5810400"/>
              <a:chExt cx="737252" cy="540000"/>
            </a:xfrm>
          </p:grpSpPr>
          <p:cxnSp>
            <p:nvCxnSpPr>
              <p:cNvPr id="16" name="Line"/>
              <p:cNvCxnSpPr/>
              <p:nvPr/>
            </p:nvCxnSpPr>
            <p:spPr bwMode="gray">
              <a:xfrm>
                <a:off x="-737252" y="5810400"/>
                <a:ext cx="720000" cy="0"/>
              </a:xfrm>
              <a:prstGeom prst="line">
                <a:avLst/>
              </a:prstGeom>
              <a:ln>
                <a:solidFill>
                  <a:schemeClr val="bg2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"/>
              <p:cNvSpPr txBox="1"/>
              <p:nvPr/>
            </p:nvSpPr>
            <p:spPr bwMode="gray">
              <a:xfrm>
                <a:off x="-720000" y="5810400"/>
                <a:ext cx="720000" cy="54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72000" rIns="0" bIns="0" rtlCol="0">
                <a:noAutofit/>
              </a:bodyPr>
              <a:lstStyle/>
              <a:p>
                <a:pPr>
                  <a:lnSpc>
                    <a:spcPct val="90000"/>
                  </a:lnSpc>
                  <a:spcAft>
                    <a:spcPts val="1000"/>
                  </a:spcAft>
                </a:pP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Position Hilfslinie</a:t>
                </a:r>
                <a:b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</a:br>
                <a:r>
                  <a:rPr lang="de-DE" sz="900" noProof="0" dirty="0">
                    <a:solidFill>
                      <a:schemeClr val="bg2">
                        <a:lumMod val="65000"/>
                      </a:schemeClr>
                    </a:solidFill>
                  </a:rPr>
                  <a:t>7,22</a:t>
                </a:r>
              </a:p>
            </p:txBody>
          </p:sp>
        </p:grpSp>
      </p:grpSp>
      <p:sp>
        <p:nvSpPr>
          <p:cNvPr id="8" name="Headline">
            <a:extLst>
              <a:ext uri="{FF2B5EF4-FFF2-40B4-BE49-F238E27FC236}">
                <a16:creationId xmlns:a16="http://schemas.microsoft.com/office/drawing/2014/main" id="{70881CB1-5926-472A-8574-E4B3B37AFAD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40406" y="720748"/>
            <a:ext cx="11109601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55" name="Logo">
            <a:extLst>
              <a:ext uri="{FF2B5EF4-FFF2-40B4-BE49-F238E27FC236}">
                <a16:creationId xmlns:a16="http://schemas.microsoft.com/office/drawing/2014/main" id="{C575B25C-F6D3-DB4C-7B25-3EC9BD4849C4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40000" y="6353675"/>
            <a:ext cx="900000" cy="1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0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710" r:id="rId3"/>
    <p:sldLayoutId id="2147483706" r:id="rId4"/>
    <p:sldLayoutId id="2147483656" r:id="rId5"/>
    <p:sldLayoutId id="2147483661" r:id="rId6"/>
    <p:sldLayoutId id="2147483660" r:id="rId7"/>
    <p:sldLayoutId id="2147483708" r:id="rId8"/>
    <p:sldLayoutId id="2147483689" r:id="rId9"/>
    <p:sldLayoutId id="2147483648" r:id="rId10"/>
    <p:sldLayoutId id="2147483652" r:id="rId11"/>
    <p:sldLayoutId id="2147483653" r:id="rId12"/>
    <p:sldLayoutId id="2147483654" r:id="rId13"/>
    <p:sldLayoutId id="2147483658" r:id="rId14"/>
    <p:sldLayoutId id="2147483665" r:id="rId15"/>
    <p:sldLayoutId id="2147483679" r:id="rId16"/>
    <p:sldLayoutId id="2147483666" r:id="rId17"/>
    <p:sldLayoutId id="2147483677" r:id="rId18"/>
    <p:sldLayoutId id="2147483683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4" r:id="rId25"/>
    <p:sldLayoutId id="2147483703" r:id="rId26"/>
    <p:sldLayoutId id="2147483705" r:id="rId27"/>
    <p:sldLayoutId id="2147483674" r:id="rId28"/>
    <p:sldLayoutId id="2147483668" r:id="rId29"/>
    <p:sldLayoutId id="2147483676" r:id="rId30"/>
    <p:sldLayoutId id="2147483680" r:id="rId31"/>
    <p:sldLayoutId id="2147483681" r:id="rId32"/>
    <p:sldLayoutId id="2147483711" r:id="rId33"/>
    <p:sldLayoutId id="2147483707" r:id="rId3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5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350000" indent="-27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2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72" userDrawn="1">
          <p15:clr>
            <a:srgbClr val="A4A3A4"/>
          </p15:clr>
        </p15:guide>
        <p15:guide id="2" orient="horz" pos="1300" userDrawn="1">
          <p15:clr>
            <a:srgbClr val="A4A3A4"/>
          </p15:clr>
        </p15:guide>
        <p15:guide id="3" pos="341" userDrawn="1">
          <p15:clr>
            <a:srgbClr val="A4A3A4"/>
          </p15:clr>
        </p15:guide>
        <p15:guide id="5" orient="horz" pos="3797" userDrawn="1">
          <p15:clr>
            <a:srgbClr val="A4A3A4"/>
          </p15:clr>
        </p15:guide>
        <p15:guide id="6" pos="733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1.jpeg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1.jpeg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801A97F-8BD5-4F3F-BCCC-D267E47C7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4A841B-3EEC-46B3-A799-6DB82652DC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9637" y="2085947"/>
            <a:ext cx="1185288" cy="332830"/>
          </a:xfrm>
        </p:spPr>
        <p:txBody>
          <a:bodyPr/>
          <a:lstStyle/>
          <a:p>
            <a:r>
              <a:rPr lang="de-DE" dirty="0"/>
              <a:t>29.02.2024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8D32AAA-3A1F-46D7-BB66-944F84BA8B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638" y="2578428"/>
            <a:ext cx="9046212" cy="1728353"/>
          </a:xfrm>
        </p:spPr>
        <p:txBody>
          <a:bodyPr/>
          <a:lstStyle/>
          <a:p>
            <a:r>
              <a:rPr lang="de-DE" dirty="0"/>
              <a:t>No.15 3D-X</a:t>
            </a:r>
          </a:p>
          <a:p>
            <a:r>
              <a:rPr lang="de-DE" dirty="0"/>
              <a:t>Produktschulung</a:t>
            </a:r>
          </a:p>
        </p:txBody>
      </p:sp>
    </p:spTree>
    <p:extLst>
      <p:ext uri="{BB962C8B-B14F-4D97-AF65-F5344CB8AC3E}">
        <p14:creationId xmlns:p14="http://schemas.microsoft.com/office/powerpoint/2010/main" val="32596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08A51AE2-0793-46A5-A0B6-C3DAA7D8C5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9403EC-0171-44DB-9A0C-AF38F72692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Welchen Stellenwert hat Reklamationsfreiheit für Sie?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173EB0-0055-4BE7-B349-46118560CB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19FB92-3FE8-4129-8CF1-825E024B28A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680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1E471A70-9024-43FC-866B-A931A0B6A8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0409" cy="6858000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397163-C91D-4B21-91ED-956781C115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Wie wichtig sind Ihnen kurze Verarbeitungs-zeiten?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039D5E-2D35-4850-94F3-6E2BEBA326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723F75-474B-4208-A005-AB724F64C0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47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D66DD29-85A0-43FA-AAFC-E4CC67F5F1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die Lösung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67B2CD-FD8D-4559-8A9A-8C9FB782C6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DAACBE-667D-4531-8607-3F1582D4AC8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3B6B329-C582-41F6-ABF1-7740B1E123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5702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76762-F57A-4368-9916-9818C2641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No.15 3D-X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21E3D2-0531-42D6-800F-1DDA8E9B0E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Lösung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F9BAFB3-37E4-4CCF-92D4-4604881169E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base"/>
            <a:endParaRPr lang="de-DE" dirty="0"/>
          </a:p>
          <a:p>
            <a:pPr fontAlgn="base"/>
            <a:r>
              <a:rPr lang="de-DE" dirty="0"/>
              <a:t>Ob 2-etagig, 3-etagig, Handtuch- oder Backblechauszug der </a:t>
            </a:r>
            <a:r>
              <a:rPr lang="de-DE" dirty="0" err="1"/>
              <a:t>No</a:t>
            </a:r>
            <a:r>
              <a:rPr lang="de-DE" dirty="0"/>
              <a:t>. 15 3D-X nutzt auch die kleinsten Nischen perfekt aus.</a:t>
            </a:r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</p:txBody>
      </p:sp>
      <p:pic>
        <p:nvPicPr>
          <p:cNvPr id="24" name="Bildplatzhalter 23">
            <a:extLst>
              <a:ext uri="{FF2B5EF4-FFF2-40B4-BE49-F238E27FC236}">
                <a16:creationId xmlns:a16="http://schemas.microsoft.com/office/drawing/2014/main" id="{6DD5EA0F-4B79-40C4-8228-2BA2AC76BD4A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Bildplatzhalter 25">
            <a:extLst>
              <a:ext uri="{FF2B5EF4-FFF2-40B4-BE49-F238E27FC236}">
                <a16:creationId xmlns:a16="http://schemas.microsoft.com/office/drawing/2014/main" id="{163FC922-8615-43C7-A92C-2F414B132CE4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Bildplatzhalter 27">
            <a:extLst>
              <a:ext uri="{FF2B5EF4-FFF2-40B4-BE49-F238E27FC236}">
                <a16:creationId xmlns:a16="http://schemas.microsoft.com/office/drawing/2014/main" id="{27FED351-7DE9-438D-9A3B-A1F8BF84095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0" name="Bildplatzhalter 29">
            <a:extLst>
              <a:ext uri="{FF2B5EF4-FFF2-40B4-BE49-F238E27FC236}">
                <a16:creationId xmlns:a16="http://schemas.microsoft.com/office/drawing/2014/main" id="{6276A683-0870-443C-9FCD-56F53F677101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40E78BB-42D9-4978-854F-61F3C58DEA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07825" y="6135688"/>
            <a:ext cx="382588" cy="360362"/>
          </a:xfrm>
        </p:spPr>
        <p:txBody>
          <a:bodyPr/>
          <a:lstStyle/>
          <a:p>
            <a:fld id="{02CEFE82-39F2-4F47-8A0C-D5AB3496FA5C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745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F5EBF3-9439-476F-92CA-759D7A714A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die Story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47F636-7D58-4DF5-BCAD-25EBE301B8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BCC7B55-CE33-4548-A7D1-2CB9BDA3495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52D923F-C434-4B07-BFC9-D99B816A20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715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FA06E-F85B-451B-A3A6-54B6B21D4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DE" dirty="0"/>
              <a:t>Jeder Zentimeter zählt – </a:t>
            </a:r>
            <a:br>
              <a:rPr lang="de-DE" dirty="0"/>
            </a:br>
            <a:r>
              <a:rPr lang="de-DE" dirty="0"/>
              <a:t>No.15 3D-X macht die Lücke zum Raum!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EF5EFA7-BACD-4DCA-A53E-40BFCD5576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A893622-3D65-4BD7-A1BA-E2B8E292E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Story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D7B4379-D9AA-4FD0-8B98-82B380DF4EA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base"/>
            <a:r>
              <a:rPr lang="de-DE" dirty="0"/>
              <a:t>Die Küchenplanung fast abgeschlossen, aber in der Ecke bleibt eine Nische? Was nun? Eine provisorische Vorrichtung einbauen oder die Nische gar ganz unbenutzt lassen?</a:t>
            </a:r>
          </a:p>
          <a:p>
            <a:pPr fontAlgn="base"/>
            <a:r>
              <a:rPr lang="de-DE" dirty="0"/>
              <a:t>Der No.15 3D-X füllt Nischen spielend leicht aus und ermöglicht es Ihnen bei der Planung Stauraum flexibel und optimal nutzbar zu machen. Mit dem No.15 3D-X haben Sie alle Freiheiten in der Küchenplanung.</a:t>
            </a:r>
          </a:p>
          <a:p>
            <a:pPr fontAlgn="base"/>
            <a:r>
              <a:rPr lang="de-DE" dirty="0"/>
              <a:t>Durch sein attraktives „Säulendesign“  können mit No.15 3D-X zusätzlich optische Akzente in der Küchenfront gesetzt werden.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4D5355AE-BDA1-47FB-B9E7-3B534599B31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6365208" y="1785352"/>
            <a:ext cx="4501289" cy="4710113"/>
          </a:xfrm>
        </p:spPr>
      </p:pic>
    </p:spTree>
    <p:extLst>
      <p:ext uri="{BB962C8B-B14F-4D97-AF65-F5344CB8AC3E}">
        <p14:creationId xmlns:p14="http://schemas.microsoft.com/office/powerpoint/2010/main" val="22377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4666F-C162-41A8-8B92-DC9CA06F3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DE" dirty="0"/>
              <a:t>No.15 3D-X – ein Spezialist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2C2A779-7F5D-480E-B711-BBAB65054E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8C1ACCE-3BE1-4AF2-8DF9-C419535DF9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Story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A939CEA-03EF-4FAA-B545-C6663E0C819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base"/>
            <a:r>
              <a:rPr lang="de-DE" dirty="0"/>
              <a:t>Noch schnell den Abwasch erledigen, aber wohin mit dem feuchten Handtuch. Über den Herd hängen oder einfach in der Spüle liegen lassen. Beides keine optimalen Lösungen.</a:t>
            </a:r>
          </a:p>
          <a:p>
            <a:pPr fontAlgn="base"/>
            <a:r>
              <a:rPr lang="de-DE" dirty="0"/>
              <a:t>Hier wird Abhilfe durch den No.15 3D-X geschaffen. Einfach die feuchten Handtücher auf den Handtuchhalter hängen, schon sind sie aus dem Sichtbereich verschwunden und können trocknen, bis sie zum nächsten Einsatz einfach wieder hervor geholt werden.</a:t>
            </a:r>
          </a:p>
          <a:p>
            <a:pPr fontAlgn="base"/>
            <a:r>
              <a:rPr lang="de-DE" dirty="0"/>
              <a:t>Schnell und einfach!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E19281A9-C10E-45B8-B631-A2EE619F786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7143750" y="1334593"/>
            <a:ext cx="3518059" cy="4690745"/>
          </a:xfrm>
        </p:spPr>
      </p:pic>
    </p:spTree>
    <p:extLst>
      <p:ext uri="{BB962C8B-B14F-4D97-AF65-F5344CB8AC3E}">
        <p14:creationId xmlns:p14="http://schemas.microsoft.com/office/powerpoint/2010/main" val="56342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A61ED7-FD97-4BB2-BE27-40D36B6FD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DE" dirty="0"/>
              <a:t>Einbau leicht gemacht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86173D1-E600-4B26-BAA4-7BD6F004CC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6E6CB8-1568-4E7E-8F1E-B4A64CD26A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Story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0C3BA72-D318-4CA4-B1DA-65AB8403C9E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base"/>
            <a:r>
              <a:rPr lang="de-DE" dirty="0"/>
              <a:t>Der alte Beschlag ist in die Jahre gekommen und muss erneut werden oder Sie möchten einfache Einlegeböden gegen einen komfortablen Beschlag ersetzten. Aber geht das so einfach?</a:t>
            </a:r>
          </a:p>
          <a:p>
            <a:pPr fontAlgn="base"/>
            <a:r>
              <a:rPr lang="de-DE" dirty="0"/>
              <a:t>No.15 3D-X verfügt über „</a:t>
            </a:r>
            <a:r>
              <a:rPr lang="de-DE" dirty="0" err="1"/>
              <a:t>Clickfixx</a:t>
            </a:r>
            <a:r>
              <a:rPr lang="de-DE" dirty="0"/>
              <a:t>“ so kann der Beschlag spielend leicht an den Auszugsschienen und der Front montiert werden.  Das Frontbild ist mit der 3D-Echtzeitfronteinstellung binnen weniger Sekunden perfekt eingestellt.</a:t>
            </a:r>
          </a:p>
          <a:p>
            <a:pPr fontAlgn="base"/>
            <a:r>
              <a:rPr lang="de-DE" dirty="0"/>
              <a:t>Einfach und komfortabel – ohne Werkzeug und Monteur!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61CBF68E-6BAE-4224-A9F5-0708360E323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106" y="518625"/>
            <a:ext cx="4379976" cy="3291840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B54921D-51D1-4369-9F4E-3A6864334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106" y="3591174"/>
            <a:ext cx="4379977" cy="25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0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B04B7D9-61A3-4778-9E32-4AAECE9035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der Nutzen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2B4FFA-5455-4097-A80A-9126A0B01C9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7DA54A-1816-48AE-8B91-083F7DEB82B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04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1D38B0-ED13-4D94-A5C2-DC1C96C6D8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3439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CF3EF-8116-4FAB-A13F-7FC17F81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Optimale Breitenausnutzung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1183AA9-AA17-4342-903F-93224F3659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FF62E2-8C42-4B5E-9096-4F6A54F52B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Der Nutzen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EA5BDF0-4801-47CC-8240-07577099AB3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No.15 3D-X bietet die optimale Breitenausnutzung in seiner Klasse und erlaubt es Ihnen selbst 1,5L PET-Flaschen zu lagern.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218CF485-B344-40FA-9CE4-645D2077663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206" y="1972791"/>
            <a:ext cx="4833049" cy="3632354"/>
          </a:xfrm>
        </p:spPr>
      </p:pic>
    </p:spTree>
    <p:extLst>
      <p:ext uri="{BB962C8B-B14F-4D97-AF65-F5344CB8AC3E}">
        <p14:creationId xmlns:p14="http://schemas.microsoft.com/office/powerpoint/2010/main" val="24846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platzhalter 37"/>
          <p:cNvSpPr>
            <a:spLocks noGrp="1"/>
          </p:cNvSpPr>
          <p:nvPr>
            <p:ph type="body" sz="quarter" idx="31"/>
          </p:nvPr>
        </p:nvSpPr>
        <p:spPr>
          <a:xfrm>
            <a:off x="4476173" y="2847115"/>
            <a:ext cx="3240000" cy="1807200"/>
          </a:xfrm>
        </p:spPr>
        <p:txBody>
          <a:bodyPr vert="horz" lIns="0" tIns="0" rIns="0" bIns="0" rtlCol="0">
            <a:noAutofit/>
          </a:bodyPr>
          <a:lstStyle/>
          <a:p>
            <a:r>
              <a:rPr lang="de-DE" sz="1400" dirty="0"/>
              <a:t>In diesem Kapitel erhalten Sie nähere Informationen zu </a:t>
            </a:r>
            <a:r>
              <a:rPr lang="de-DE" sz="1400" b="1" dirty="0"/>
              <a:t>technischen Details</a:t>
            </a:r>
            <a:r>
              <a:rPr lang="de-DE" sz="1400" dirty="0"/>
              <a:t> wie z.B. Einbaumaßen, mögliche Zuladung oder technische Features. Der Schritt </a:t>
            </a:r>
            <a:r>
              <a:rPr lang="de-DE" sz="1400" b="1" dirty="0"/>
              <a:t>Installation</a:t>
            </a:r>
            <a:r>
              <a:rPr lang="de-DE" sz="1400" dirty="0"/>
              <a:t> zeigt das einfache Montagekonzept. Sehen Sie außerdem welche </a:t>
            </a:r>
            <a:r>
              <a:rPr lang="de-DE" sz="1400" b="1" dirty="0"/>
              <a:t>Montagehilfen</a:t>
            </a:r>
            <a:r>
              <a:rPr lang="de-DE" sz="1400" dirty="0"/>
              <a:t> für den No.15 3D-X verfügbar sind.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27"/>
          </p:nvPr>
        </p:nvSpPr>
        <p:spPr>
          <a:xfrm>
            <a:off x="542925" y="2847115"/>
            <a:ext cx="3240000" cy="1807200"/>
          </a:xfrm>
        </p:spPr>
        <p:txBody>
          <a:bodyPr/>
          <a:lstStyle/>
          <a:p>
            <a:r>
              <a:rPr lang="de-DE" sz="1400" dirty="0"/>
              <a:t>Lernen Sie hier alles über die wichtigsten Verkaufsargumente. Lernen Sie die </a:t>
            </a:r>
            <a:r>
              <a:rPr lang="de-DE" sz="1400" b="1" dirty="0"/>
              <a:t>Story</a:t>
            </a:r>
            <a:r>
              <a:rPr lang="de-DE" sz="1400" dirty="0"/>
              <a:t> hinter dem Produkt No.15 3D-X kennen und sehen Sie warum dieses Produkt so wichtig für eine gut ausgestattete Küche ist. Erfahren Sie wieviel </a:t>
            </a:r>
            <a:r>
              <a:rPr lang="de-DE" sz="1400" b="1" dirty="0"/>
              <a:t>Nutzen</a:t>
            </a:r>
            <a:r>
              <a:rPr lang="de-DE" sz="1400" dirty="0"/>
              <a:t> der No.15 3D-X bietet. Sehen Sie welche </a:t>
            </a:r>
            <a:r>
              <a:rPr lang="de-DE" sz="1400" b="1" dirty="0"/>
              <a:t>Planungsmöglichkeiten</a:t>
            </a:r>
            <a:r>
              <a:rPr lang="de-DE" sz="1400" dirty="0"/>
              <a:t> sich in einer modernen Küche mit dem No.15 3D-X ergeben.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1023487" y="6135466"/>
            <a:ext cx="381600" cy="359999"/>
          </a:xfrm>
        </p:spPr>
        <p:txBody>
          <a:bodyPr/>
          <a:lstStyle/>
          <a:p>
            <a:fld id="{02CEFE82-39F2-4F47-8A0C-D5AB3496FA5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Produktschulung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24"/>
          </p:nvPr>
        </p:nvSpPr>
        <p:spPr>
          <a:xfrm>
            <a:off x="542926" y="1985898"/>
            <a:ext cx="3240000" cy="540000"/>
          </a:xfrm>
        </p:spPr>
        <p:txBody>
          <a:bodyPr/>
          <a:lstStyle/>
          <a:p>
            <a:r>
              <a:rPr lang="de-DE" sz="2100" dirty="0"/>
              <a:t>Produktphilosophie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9"/>
          </p:nvPr>
        </p:nvSpPr>
        <p:spPr>
          <a:xfrm rot="16200000">
            <a:off x="812926" y="2362532"/>
            <a:ext cx="0" cy="540000"/>
          </a:xfrm>
        </p:spPr>
        <p:txBody>
          <a:bodyPr/>
          <a:lstStyle/>
          <a:p>
            <a:endParaRPr lang="de-DE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28"/>
          </p:nvPr>
        </p:nvSpPr>
        <p:spPr>
          <a:xfrm>
            <a:off x="4476174" y="1985898"/>
            <a:ext cx="3240000" cy="540000"/>
          </a:xfrm>
        </p:spPr>
        <p:txBody>
          <a:bodyPr/>
          <a:lstStyle/>
          <a:p>
            <a:r>
              <a:rPr lang="de-DE" sz="2100" dirty="0"/>
              <a:t>Technik</a:t>
            </a:r>
          </a:p>
        </p:txBody>
      </p:sp>
      <p:sp>
        <p:nvSpPr>
          <p:cNvPr id="36" name="Textplatzhalter 35"/>
          <p:cNvSpPr>
            <a:spLocks noGrp="1"/>
          </p:cNvSpPr>
          <p:nvPr>
            <p:ph type="body" sz="quarter" idx="29"/>
          </p:nvPr>
        </p:nvSpPr>
        <p:spPr>
          <a:xfrm rot="16200000">
            <a:off x="4746174" y="2362532"/>
            <a:ext cx="0" cy="540000"/>
          </a:xfrm>
        </p:spPr>
        <p:txBody>
          <a:bodyPr/>
          <a:lstStyle/>
          <a:p>
            <a:endParaRPr lang="de-DE"/>
          </a:p>
        </p:txBody>
      </p:sp>
      <p:sp>
        <p:nvSpPr>
          <p:cNvPr id="39" name="Textplatzhalter 38"/>
          <p:cNvSpPr>
            <a:spLocks noGrp="1"/>
          </p:cNvSpPr>
          <p:nvPr>
            <p:ph type="body" sz="quarter" idx="32"/>
          </p:nvPr>
        </p:nvSpPr>
        <p:spPr>
          <a:xfrm>
            <a:off x="8246147" y="1985898"/>
            <a:ext cx="3240000" cy="540000"/>
          </a:xfrm>
        </p:spPr>
        <p:txBody>
          <a:bodyPr/>
          <a:lstStyle/>
          <a:p>
            <a:r>
              <a:rPr lang="de-DE" sz="2100" dirty="0"/>
              <a:t>Top </a:t>
            </a:r>
            <a:r>
              <a:rPr lang="de-DE" sz="2100" dirty="0" err="1"/>
              <a:t>argumente</a:t>
            </a:r>
            <a:endParaRPr lang="de-DE" sz="2100" dirty="0"/>
          </a:p>
        </p:txBody>
      </p:sp>
      <p:sp>
        <p:nvSpPr>
          <p:cNvPr id="40" name="Textplatzhalter 39"/>
          <p:cNvSpPr>
            <a:spLocks noGrp="1"/>
          </p:cNvSpPr>
          <p:nvPr>
            <p:ph type="body" sz="quarter" idx="33"/>
          </p:nvPr>
        </p:nvSpPr>
        <p:spPr>
          <a:xfrm rot="16200000">
            <a:off x="8656334" y="2222345"/>
            <a:ext cx="0" cy="820373"/>
          </a:xfrm>
        </p:spPr>
        <p:txBody>
          <a:bodyPr/>
          <a:lstStyle/>
          <a:p>
            <a:endParaRPr lang="de-DE"/>
          </a:p>
        </p:txBody>
      </p:sp>
      <p:sp>
        <p:nvSpPr>
          <p:cNvPr id="42" name="Textplatzhalter 41"/>
          <p:cNvSpPr>
            <a:spLocks noGrp="1"/>
          </p:cNvSpPr>
          <p:nvPr>
            <p:ph type="body" sz="quarter" idx="35"/>
          </p:nvPr>
        </p:nvSpPr>
        <p:spPr>
          <a:xfrm>
            <a:off x="8246148" y="2847115"/>
            <a:ext cx="3240000" cy="1807200"/>
          </a:xfrm>
        </p:spPr>
        <p:txBody>
          <a:bodyPr vert="horz" lIns="0" tIns="0" rIns="0" bIns="0" rtlCol="0">
            <a:noAutofit/>
          </a:bodyPr>
          <a:lstStyle/>
          <a:p>
            <a:r>
              <a:rPr lang="de-DE" sz="1400" dirty="0"/>
              <a:t>Finden Sie hier die </a:t>
            </a:r>
            <a:r>
              <a:rPr lang="de-DE" sz="1400" b="1" dirty="0"/>
              <a:t>wichtigsten Features </a:t>
            </a:r>
            <a:r>
              <a:rPr lang="de-DE" sz="1400" dirty="0"/>
              <a:t>und </a:t>
            </a:r>
            <a:r>
              <a:rPr lang="de-DE" sz="1400" b="1" dirty="0"/>
              <a:t>Kernaussagen</a:t>
            </a:r>
            <a:r>
              <a:rPr lang="de-DE" sz="1400" dirty="0"/>
              <a:t> zum Produkt zusammengefasst und auf einen Blick.</a:t>
            </a:r>
            <a:endParaRPr lang="de-DE" sz="1400" b="1" dirty="0"/>
          </a:p>
        </p:txBody>
      </p:sp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No.15 3D-X</a:t>
            </a:r>
          </a:p>
        </p:txBody>
      </p:sp>
    </p:spTree>
    <p:extLst>
      <p:ext uri="{BB962C8B-B14F-4D97-AF65-F5344CB8AC3E}">
        <p14:creationId xmlns:p14="http://schemas.microsoft.com/office/powerpoint/2010/main" val="35115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CF3EF-8116-4FAB-A13F-7FC17F81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Für kleine Küchen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1183AA9-AA17-4342-903F-93224F3659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FF62E2-8C42-4B5E-9096-4F6A54F52B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Der Nutzen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EA5BDF0-4801-47CC-8240-07577099AB3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base"/>
            <a:r>
              <a:rPr lang="de-DE" dirty="0"/>
              <a:t>Besonders in </a:t>
            </a:r>
            <a:r>
              <a:rPr lang="de-DE" b="1" dirty="0"/>
              <a:t>kleinen Küchen</a:t>
            </a:r>
            <a:r>
              <a:rPr lang="de-DE" dirty="0"/>
              <a:t> ist No.15 3D-X eine hervorragende Ergänzung, durch die optimale Stauraumgewinnung in kleinen Nischen.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9881A673-39A3-4AF7-937A-DA7F6B08EF5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6365208" y="1477150"/>
            <a:ext cx="4294228" cy="4548188"/>
          </a:xfrm>
        </p:spPr>
      </p:pic>
    </p:spTree>
    <p:extLst>
      <p:ext uri="{BB962C8B-B14F-4D97-AF65-F5344CB8AC3E}">
        <p14:creationId xmlns:p14="http://schemas.microsoft.com/office/powerpoint/2010/main" val="402471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CF3EF-8116-4FAB-A13F-7FC17F81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Für ungewöhnliche Zeilenmaße…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1183AA9-AA17-4342-903F-93224F3659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FF62E2-8C42-4B5E-9096-4F6A54F52B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Der Nutzen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EA5BDF0-4801-47CC-8240-07577099AB3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…oder anspruchsvolle Architekturen bietet No.15 3D-X funktionale und optisch ansprechende Lösungen.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1B846571-44E9-48E0-8368-386AA61D3351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7172325" y="1411172"/>
            <a:ext cx="3160126" cy="4724294"/>
          </a:xfrm>
        </p:spPr>
      </p:pic>
    </p:spTree>
    <p:extLst>
      <p:ext uri="{BB962C8B-B14F-4D97-AF65-F5344CB8AC3E}">
        <p14:creationId xmlns:p14="http://schemas.microsoft.com/office/powerpoint/2010/main" val="21559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CF3EF-8116-4FAB-A13F-7FC17F81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Hygienisch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1183AA9-AA17-4342-903F-93224F3659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FF62E2-8C42-4B5E-9096-4F6A54F52B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Der Nutzen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2CE2E0D-C461-49B2-840F-A4FE32957E7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Durch seine Blechböden ist No.15 3D-X einfach und schnell zu reinigen und bietet Ihnen eine </a:t>
            </a:r>
            <a:r>
              <a:rPr lang="de-DE" b="1" dirty="0"/>
              <a:t>hygienische Lagermöglichkeit.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D6BD8804-1F0F-4A55-9FEF-8A5E02E6B112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6793145" y="1311371"/>
            <a:ext cx="3622538" cy="4824095"/>
          </a:xfrm>
        </p:spPr>
      </p:pic>
    </p:spTree>
    <p:extLst>
      <p:ext uri="{BB962C8B-B14F-4D97-AF65-F5344CB8AC3E}">
        <p14:creationId xmlns:p14="http://schemas.microsoft.com/office/powerpoint/2010/main" val="279445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340E22-0126-4681-B45A-9E9FD1917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Perfekter Zugriff…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08E9380-639F-4F8B-A37B-7FBA469652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DF3776-FEC5-4CF8-BB3F-91D9D08EB6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Der nutzen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8EE63ED-0ADA-4E4D-B426-7740B8723C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406" y="2065338"/>
            <a:ext cx="4518704" cy="3960000"/>
          </a:xfrm>
        </p:spPr>
        <p:txBody>
          <a:bodyPr/>
          <a:lstStyle/>
          <a:p>
            <a:pPr fontAlgn="base"/>
            <a:r>
              <a:rPr lang="de-DE" dirty="0"/>
              <a:t>...zum häufig schlecht erreichbaren Backblech.</a:t>
            </a:r>
          </a:p>
          <a:p>
            <a:pPr marL="0" indent="0">
              <a:buNone/>
            </a:pPr>
            <a:endParaRPr lang="de-DE" b="1" dirty="0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B12B32DE-EE53-4D86-95A8-3395D1C68310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6543675" y="1245404"/>
            <a:ext cx="3388775" cy="4890062"/>
          </a:xfrm>
        </p:spPr>
      </p:pic>
    </p:spTree>
    <p:extLst>
      <p:ext uri="{BB962C8B-B14F-4D97-AF65-F5344CB8AC3E}">
        <p14:creationId xmlns:p14="http://schemas.microsoft.com/office/powerpoint/2010/main" val="276288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01EEF-B673-4E19-B07C-8E11BD260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Aufgeräumt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0D389D1-FD90-4664-BFF9-D3BB37755F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2B27BA2-2E84-4854-8BDE-2CD5D5D346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Der nutzen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41AED88-6F44-4584-8E4A-732B08C8E52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Versteckt auch feuchte Handtücher und sorgt für </a:t>
            </a:r>
            <a:r>
              <a:rPr lang="de-DE" b="1" dirty="0"/>
              <a:t>eine aufgeräumte Küche.</a:t>
            </a:r>
          </a:p>
          <a:p>
            <a:endParaRPr lang="de-DE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6C2C43FD-CB72-4460-BADD-3F2D998F5710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6574758" y="1145464"/>
            <a:ext cx="3877501" cy="5170001"/>
          </a:xfrm>
        </p:spPr>
      </p:pic>
    </p:spTree>
    <p:extLst>
      <p:ext uri="{BB962C8B-B14F-4D97-AF65-F5344CB8AC3E}">
        <p14:creationId xmlns:p14="http://schemas.microsoft.com/office/powerpoint/2010/main" val="83725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797DD-5B01-419E-BC7A-21C143907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Beidseitiger Zugriff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2AF9DBE-BDC5-4BAA-9FE9-083B0F0105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C6666B8-C868-49CB-B245-350C579D75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Der nutzen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F10322-08FE-4E39-8603-C9CEA04F5EE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Durch seinen symmetrischen Aufbau kann auf den No.15 3D-X in der 2-etagigen Variante </a:t>
            </a:r>
            <a:r>
              <a:rPr lang="de-DE" b="1" dirty="0"/>
              <a:t>beidseitig zugegriffen </a:t>
            </a:r>
            <a:r>
              <a:rPr lang="de-DE" dirty="0"/>
              <a:t>werden und er ist frei in der Küche </a:t>
            </a:r>
            <a:r>
              <a:rPr lang="de-DE" dirty="0" err="1"/>
              <a:t>verplanbar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0E7DD155-FAB5-492A-A123-CDA6EA4D96C9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358" y="2229161"/>
            <a:ext cx="4833049" cy="3632354"/>
          </a:xfrm>
        </p:spPr>
      </p:pic>
    </p:spTree>
    <p:extLst>
      <p:ext uri="{BB962C8B-B14F-4D97-AF65-F5344CB8AC3E}">
        <p14:creationId xmlns:p14="http://schemas.microsoft.com/office/powerpoint/2010/main" val="262876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0C87E-A9DC-4BEE-B63C-C1B8F6C3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Schnelle Montage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A02C594-DE16-469A-9ADF-15B8EE6203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FD154C6-E383-4B09-BB1C-E459CC7EC8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Der nutzen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08D5577-1F3D-4A8A-AD28-C9D764DF065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Front- und Schienen-</a:t>
            </a:r>
            <a:r>
              <a:rPr lang="de-DE" dirty="0" err="1"/>
              <a:t>ClickFixx</a:t>
            </a:r>
            <a:r>
              <a:rPr lang="de-DE" dirty="0"/>
              <a:t> verbinden die einzelnen Komponenten schnell und einfach. Das ermöglicht einen uneingeschränkten Zugriff zum Arbeitsbereich und damit eine </a:t>
            </a:r>
            <a:r>
              <a:rPr lang="de-DE" b="1" dirty="0"/>
              <a:t>schnellere Montage.</a:t>
            </a:r>
          </a:p>
          <a:p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B2512DB5-8135-4046-9E8A-94C382B40E78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208" y="1696871"/>
            <a:ext cx="4833049" cy="3632354"/>
          </a:xfrm>
        </p:spPr>
      </p:pic>
    </p:spTree>
    <p:extLst>
      <p:ext uri="{BB962C8B-B14F-4D97-AF65-F5344CB8AC3E}">
        <p14:creationId xmlns:p14="http://schemas.microsoft.com/office/powerpoint/2010/main" val="38281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29EFE-9B87-4D72-8965-1CF5CC73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Einfache Justage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6416109-58C5-4BE0-ABA4-D519D8744E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ED3EFFC-0DB1-4F67-8A62-75A5312ED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Der nutzen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B6668F6-D11F-41E9-82EA-E14A107A4DC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Bei der </a:t>
            </a:r>
            <a:r>
              <a:rPr lang="de-DE" b="1" dirty="0"/>
              <a:t>werkzeuglosen 3D Frontverstellung </a:t>
            </a:r>
            <a:r>
              <a:rPr lang="de-DE" dirty="0"/>
              <a:t>kann der Monteur sich voll auf das </a:t>
            </a:r>
            <a:r>
              <a:rPr lang="de-DE" b="1" dirty="0"/>
              <a:t>Fugenbild</a:t>
            </a:r>
            <a:r>
              <a:rPr lang="de-DE" dirty="0"/>
              <a:t> konzentrieren, da die großen Einstellelemente ohne direkte Sicht erreicht werden können.</a:t>
            </a:r>
          </a:p>
          <a:p>
            <a:r>
              <a:rPr lang="de-DE" dirty="0"/>
              <a:t>Folge: </a:t>
            </a:r>
            <a:r>
              <a:rPr lang="de-DE" b="1" dirty="0"/>
              <a:t>In</a:t>
            </a:r>
            <a:r>
              <a:rPr lang="de-DE" dirty="0"/>
              <a:t> </a:t>
            </a:r>
            <a:r>
              <a:rPr lang="de-DE" b="1" dirty="0"/>
              <a:t>Sekunden</a:t>
            </a:r>
            <a:r>
              <a:rPr lang="de-DE" dirty="0"/>
              <a:t> ist die Front </a:t>
            </a:r>
            <a:r>
              <a:rPr lang="de-DE" b="1" dirty="0"/>
              <a:t>perfekt</a:t>
            </a:r>
            <a:r>
              <a:rPr lang="de-DE" dirty="0"/>
              <a:t> eingestellt.</a:t>
            </a:r>
          </a:p>
          <a:p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7C43751-3798-4F57-9A19-7CC8438432C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7071927" y="2065338"/>
            <a:ext cx="3872684" cy="3959225"/>
          </a:xfrm>
        </p:spPr>
      </p:pic>
    </p:spTree>
    <p:extLst>
      <p:ext uri="{BB962C8B-B14F-4D97-AF65-F5344CB8AC3E}">
        <p14:creationId xmlns:p14="http://schemas.microsoft.com/office/powerpoint/2010/main" val="105712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8E65B-607F-4FC2-BB37-A529B63F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Außergewöhnliche Qualität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A8AC0AD-A38A-4E58-9034-BD87888920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C7D2D5-1EE5-4EC2-A2E2-A3156A2AB8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Der Nutzen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5035456-63D9-4832-9E42-0D295EFBA92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Die </a:t>
            </a:r>
            <a:r>
              <a:rPr lang="de-DE" b="1" dirty="0"/>
              <a:t>außergewöhnliche Produktqualität </a:t>
            </a:r>
            <a:r>
              <a:rPr lang="de-DE" dirty="0"/>
              <a:t>des No.15 3D-X ist auf über 80.000 Öffnungs- und Schließzyklen ausgelegt und überdauert damit problemlos ein ganzes Küchenleben.</a:t>
            </a:r>
          </a:p>
          <a:p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F9773DB-4476-4414-8210-A242BAD83CB2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875" y="2281978"/>
            <a:ext cx="5284788" cy="3525944"/>
          </a:xfrm>
        </p:spPr>
      </p:pic>
    </p:spTree>
    <p:extLst>
      <p:ext uri="{BB962C8B-B14F-4D97-AF65-F5344CB8AC3E}">
        <p14:creationId xmlns:p14="http://schemas.microsoft.com/office/powerpoint/2010/main" val="197402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2FEADE3-C85C-4ED7-BF8E-4FFFE1108E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die Planung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4A406E-1A25-4642-A39D-F68AE470FE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C2AB2A-E85F-464A-8BD7-4F6F95F2B4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05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4121583-03D5-4E8E-AFE2-70A5D022C2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419364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1B4EA57-4263-44E2-8371-C22FD2C5CB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Produktphilosophie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20CF59D-D951-4EFC-BEDA-A849725048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07825" y="6135688"/>
            <a:ext cx="382588" cy="360362"/>
          </a:xfrm>
        </p:spPr>
        <p:txBody>
          <a:bodyPr/>
          <a:lstStyle/>
          <a:p>
            <a:fld id="{02CEFE82-39F2-4F47-8A0C-D5AB3496FA5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9779F8-D7CF-475E-8BC8-3449AB4915B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2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3A779-7ADD-4970-9E19-10F1E66BD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No.15 3D-X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9E3ACF-4BBC-4867-947F-979C76A52C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71C488-C5B1-47A0-AC23-60C3C01AE9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Planung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3498DCB5-C175-4CD3-AF64-FE535633625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704" y="1209092"/>
            <a:ext cx="7893004" cy="4439815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13B3747-A80F-4D55-9B96-272CC7767F6A}"/>
              </a:ext>
            </a:extLst>
          </p:cNvPr>
          <p:cNvSpPr txBox="1"/>
          <p:nvPr/>
        </p:nvSpPr>
        <p:spPr>
          <a:xfrm>
            <a:off x="7344721" y="4714876"/>
            <a:ext cx="875441" cy="237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200" dirty="0">
                <a:solidFill>
                  <a:schemeClr val="accent1"/>
                </a:solidFill>
              </a:rPr>
              <a:t>No.15 3D-X</a:t>
            </a:r>
            <a:endParaRPr lang="de-DE" sz="1600" dirty="0">
              <a:solidFill>
                <a:schemeClr val="accent1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28DB3D2-FAA3-426F-90F1-EF43F63ED777}"/>
              </a:ext>
            </a:extLst>
          </p:cNvPr>
          <p:cNvCxnSpPr>
            <a:cxnSpLocks/>
          </p:cNvCxnSpPr>
          <p:nvPr/>
        </p:nvCxnSpPr>
        <p:spPr>
          <a:xfrm flipV="1">
            <a:off x="7202792" y="4276727"/>
            <a:ext cx="0" cy="533399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FA4807B-4992-4C84-936F-B5601133E842}"/>
              </a:ext>
            </a:extLst>
          </p:cNvPr>
          <p:cNvCxnSpPr>
            <a:cxnSpLocks/>
          </p:cNvCxnSpPr>
          <p:nvPr/>
        </p:nvCxnSpPr>
        <p:spPr>
          <a:xfrm>
            <a:off x="7202792" y="4810126"/>
            <a:ext cx="111919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98C63B53-EE5A-4858-A174-8F16B2A8ABC6}"/>
              </a:ext>
            </a:extLst>
          </p:cNvPr>
          <p:cNvCxnSpPr>
            <a:cxnSpLocks/>
          </p:cNvCxnSpPr>
          <p:nvPr/>
        </p:nvCxnSpPr>
        <p:spPr>
          <a:xfrm>
            <a:off x="8220162" y="4785816"/>
            <a:ext cx="107069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830DFE1-7D2C-4DEE-856B-9B7B6A881D32}"/>
              </a:ext>
            </a:extLst>
          </p:cNvPr>
          <p:cNvCxnSpPr>
            <a:cxnSpLocks/>
          </p:cNvCxnSpPr>
          <p:nvPr/>
        </p:nvCxnSpPr>
        <p:spPr>
          <a:xfrm>
            <a:off x="8291023" y="4276726"/>
            <a:ext cx="0" cy="50909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65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3A779-7ADD-4970-9E19-10F1E66BD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No.15 3D-X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9E3ACF-4BBC-4867-947F-979C76A52C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71C488-C5B1-47A0-AC23-60C3C01AE9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Planung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13B3747-A80F-4D55-9B96-272CC7767F6A}"/>
              </a:ext>
            </a:extLst>
          </p:cNvPr>
          <p:cNvSpPr txBox="1"/>
          <p:nvPr/>
        </p:nvSpPr>
        <p:spPr>
          <a:xfrm>
            <a:off x="7344721" y="4714876"/>
            <a:ext cx="875441" cy="237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200" dirty="0">
                <a:solidFill>
                  <a:schemeClr val="accent1"/>
                </a:solidFill>
              </a:rPr>
              <a:t>No.15 3D-X</a:t>
            </a:r>
            <a:endParaRPr lang="de-DE" sz="1600" dirty="0">
              <a:solidFill>
                <a:schemeClr val="accent1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28DB3D2-FAA3-426F-90F1-EF43F63ED777}"/>
              </a:ext>
            </a:extLst>
          </p:cNvPr>
          <p:cNvCxnSpPr>
            <a:cxnSpLocks/>
          </p:cNvCxnSpPr>
          <p:nvPr/>
        </p:nvCxnSpPr>
        <p:spPr>
          <a:xfrm flipV="1">
            <a:off x="7202792" y="4276727"/>
            <a:ext cx="0" cy="533399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FA4807B-4992-4C84-936F-B5601133E842}"/>
              </a:ext>
            </a:extLst>
          </p:cNvPr>
          <p:cNvCxnSpPr>
            <a:cxnSpLocks/>
          </p:cNvCxnSpPr>
          <p:nvPr/>
        </p:nvCxnSpPr>
        <p:spPr>
          <a:xfrm>
            <a:off x="7202792" y="4810126"/>
            <a:ext cx="111919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98C63B53-EE5A-4858-A174-8F16B2A8ABC6}"/>
              </a:ext>
            </a:extLst>
          </p:cNvPr>
          <p:cNvCxnSpPr>
            <a:cxnSpLocks/>
          </p:cNvCxnSpPr>
          <p:nvPr/>
        </p:nvCxnSpPr>
        <p:spPr>
          <a:xfrm>
            <a:off x="8220162" y="4785816"/>
            <a:ext cx="107069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830DFE1-7D2C-4DEE-856B-9B7B6A881D32}"/>
              </a:ext>
            </a:extLst>
          </p:cNvPr>
          <p:cNvCxnSpPr>
            <a:cxnSpLocks/>
          </p:cNvCxnSpPr>
          <p:nvPr/>
        </p:nvCxnSpPr>
        <p:spPr>
          <a:xfrm>
            <a:off x="8291023" y="4276726"/>
            <a:ext cx="0" cy="50909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184B535F-9BD0-470B-BD66-1ADF6675CA3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911835" y="1429173"/>
            <a:ext cx="8366742" cy="4706293"/>
          </a:xfr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5383BBA-C1E0-4497-81F6-798FAB8BCFAC}"/>
              </a:ext>
            </a:extLst>
          </p:cNvPr>
          <p:cNvSpPr txBox="1"/>
          <p:nvPr/>
        </p:nvSpPr>
        <p:spPr>
          <a:xfrm>
            <a:off x="6821030" y="5061047"/>
            <a:ext cx="875441" cy="237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200" dirty="0">
                <a:solidFill>
                  <a:schemeClr val="accent1"/>
                </a:solidFill>
              </a:rPr>
              <a:t>No.15 3D-X</a:t>
            </a:r>
            <a:endParaRPr lang="de-DE" sz="1600" dirty="0">
              <a:solidFill>
                <a:schemeClr val="accent1"/>
              </a:solidFill>
            </a:endParaRP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6CB747F5-F8EB-47ED-A9D2-E7BE2F1DE2BD}"/>
              </a:ext>
            </a:extLst>
          </p:cNvPr>
          <p:cNvCxnSpPr>
            <a:cxnSpLocks/>
          </p:cNvCxnSpPr>
          <p:nvPr/>
        </p:nvCxnSpPr>
        <p:spPr>
          <a:xfrm>
            <a:off x="8101556" y="4566741"/>
            <a:ext cx="0" cy="61287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8220B5F7-F2BA-4BEA-8275-F2A1CEDC3DBA}"/>
              </a:ext>
            </a:extLst>
          </p:cNvPr>
          <p:cNvCxnSpPr>
            <a:cxnSpLocks/>
          </p:cNvCxnSpPr>
          <p:nvPr/>
        </p:nvCxnSpPr>
        <p:spPr>
          <a:xfrm>
            <a:off x="7082381" y="4543426"/>
            <a:ext cx="0" cy="50909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4A7A813-8193-4EFE-BEF5-8C91FDC15034}"/>
              </a:ext>
            </a:extLst>
          </p:cNvPr>
          <p:cNvCxnSpPr>
            <a:cxnSpLocks/>
          </p:cNvCxnSpPr>
          <p:nvPr/>
        </p:nvCxnSpPr>
        <p:spPr>
          <a:xfrm flipH="1" flipV="1">
            <a:off x="7696471" y="5169092"/>
            <a:ext cx="405085" cy="10519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8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3A779-7ADD-4970-9E19-10F1E66BD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No.15 3D-X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9E3ACF-4BBC-4867-947F-979C76A52C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71C488-C5B1-47A0-AC23-60C3C01AE9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Planung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13B3747-A80F-4D55-9B96-272CC7767F6A}"/>
              </a:ext>
            </a:extLst>
          </p:cNvPr>
          <p:cNvSpPr txBox="1"/>
          <p:nvPr/>
        </p:nvSpPr>
        <p:spPr>
          <a:xfrm>
            <a:off x="7344721" y="4714876"/>
            <a:ext cx="875441" cy="237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200" dirty="0">
                <a:solidFill>
                  <a:schemeClr val="accent1"/>
                </a:solidFill>
              </a:rPr>
              <a:t>No.15 3D-X</a:t>
            </a:r>
            <a:endParaRPr lang="de-DE" sz="1600" dirty="0">
              <a:solidFill>
                <a:schemeClr val="accent1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28DB3D2-FAA3-426F-90F1-EF43F63ED777}"/>
              </a:ext>
            </a:extLst>
          </p:cNvPr>
          <p:cNvCxnSpPr>
            <a:cxnSpLocks/>
          </p:cNvCxnSpPr>
          <p:nvPr/>
        </p:nvCxnSpPr>
        <p:spPr>
          <a:xfrm flipV="1">
            <a:off x="7202792" y="4276727"/>
            <a:ext cx="0" cy="533399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2FA4807B-4992-4C84-936F-B5601133E842}"/>
              </a:ext>
            </a:extLst>
          </p:cNvPr>
          <p:cNvCxnSpPr>
            <a:cxnSpLocks/>
          </p:cNvCxnSpPr>
          <p:nvPr/>
        </p:nvCxnSpPr>
        <p:spPr>
          <a:xfrm>
            <a:off x="7202792" y="4810126"/>
            <a:ext cx="111919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98C63B53-EE5A-4858-A174-8F16B2A8ABC6}"/>
              </a:ext>
            </a:extLst>
          </p:cNvPr>
          <p:cNvCxnSpPr>
            <a:cxnSpLocks/>
          </p:cNvCxnSpPr>
          <p:nvPr/>
        </p:nvCxnSpPr>
        <p:spPr>
          <a:xfrm>
            <a:off x="8220162" y="4785816"/>
            <a:ext cx="107069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830DFE1-7D2C-4DEE-856B-9B7B6A881D32}"/>
              </a:ext>
            </a:extLst>
          </p:cNvPr>
          <p:cNvCxnSpPr>
            <a:cxnSpLocks/>
          </p:cNvCxnSpPr>
          <p:nvPr/>
        </p:nvCxnSpPr>
        <p:spPr>
          <a:xfrm>
            <a:off x="8291023" y="4276726"/>
            <a:ext cx="0" cy="50909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EDEC7BC6-179F-4C27-AD88-764AC996A16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818325" y="1428750"/>
            <a:ext cx="8553761" cy="4811491"/>
          </a:xfr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B50C64AA-0F7C-49D9-A4CD-C8AA28EBDBC9}"/>
              </a:ext>
            </a:extLst>
          </p:cNvPr>
          <p:cNvSpPr txBox="1"/>
          <p:nvPr/>
        </p:nvSpPr>
        <p:spPr>
          <a:xfrm>
            <a:off x="5392280" y="5311966"/>
            <a:ext cx="875441" cy="237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200" dirty="0">
                <a:solidFill>
                  <a:schemeClr val="accent1"/>
                </a:solidFill>
              </a:rPr>
              <a:t>No.15 3D-X</a:t>
            </a:r>
            <a:endParaRPr lang="de-DE" sz="1600" dirty="0">
              <a:solidFill>
                <a:schemeClr val="accent1"/>
              </a:solidFill>
            </a:endParaRP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B7E0F419-DE9A-4ED2-BCEC-4F67EB327B43}"/>
              </a:ext>
            </a:extLst>
          </p:cNvPr>
          <p:cNvCxnSpPr>
            <a:cxnSpLocks/>
          </p:cNvCxnSpPr>
          <p:nvPr/>
        </p:nvCxnSpPr>
        <p:spPr>
          <a:xfrm>
            <a:off x="6672806" y="4817660"/>
            <a:ext cx="0" cy="61287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3E52AC72-F910-4223-91E6-773F2355E724}"/>
              </a:ext>
            </a:extLst>
          </p:cNvPr>
          <p:cNvCxnSpPr>
            <a:cxnSpLocks/>
          </p:cNvCxnSpPr>
          <p:nvPr/>
        </p:nvCxnSpPr>
        <p:spPr>
          <a:xfrm>
            <a:off x="5948906" y="4659999"/>
            <a:ext cx="0" cy="609707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81D74F52-458D-49D1-AF22-A408AC1ABBEB}"/>
              </a:ext>
            </a:extLst>
          </p:cNvPr>
          <p:cNvCxnSpPr>
            <a:cxnSpLocks/>
          </p:cNvCxnSpPr>
          <p:nvPr/>
        </p:nvCxnSpPr>
        <p:spPr>
          <a:xfrm flipH="1" flipV="1">
            <a:off x="6267721" y="5420011"/>
            <a:ext cx="405085" cy="10519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16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F590ECA-2C74-4AA0-9148-635BB350D0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Technik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0910DA-11C3-4856-95AA-681C794959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894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80EA4D8-1899-4B18-BF45-C17AFBD0D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330A45-47E3-4894-A5F6-8466B9505E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070CA1-3A78-4318-B456-79E3034D92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B76042E-45F3-4567-A3AD-2EECCCE14B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C631BB3-12B6-4FBC-A744-4D1BEC4E27D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D449996-C8F9-4DE6-9CA5-979F589E9FA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7862F0D-AE3E-4D52-92B8-B5ABF587ABA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05A4D39-D3FB-4E41-BB39-D42C2467F3C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CA9C30C-7D3C-42AE-AF21-B537C6FCB23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e-DE" dirty="0"/>
              <a:t>die Installation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BC8195A-E84E-4011-B17E-A1A54086EF4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A05FAD3-90F3-4B33-8DC8-B3BBE9AA4C8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11EF0E5-C7A9-4536-9824-E756EE9741C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B0CD34A-B95A-48F3-813F-341A887CAA9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DE" dirty="0"/>
              <a:t>die Montagehilfen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E60AD7AE-98FE-4C01-B5DA-D2CDE5C16D1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7233708-2497-47A1-9A7E-0D8FB609005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8830FEB4-D041-4D01-8F5C-311D8796DE4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8AA944F3-1D12-4B63-A436-5FE8F4318A0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5201A311-4702-4A17-A774-2E98C296E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Technik</a:t>
            </a:r>
          </a:p>
        </p:txBody>
      </p:sp>
    </p:spTree>
    <p:extLst>
      <p:ext uri="{BB962C8B-B14F-4D97-AF65-F5344CB8AC3E}">
        <p14:creationId xmlns:p14="http://schemas.microsoft.com/office/powerpoint/2010/main" val="91507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2EDC6E0-6B9B-4CCA-9244-D05BD3DD87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ADD343-0FD9-4D28-8058-DF4787228C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08418A-ACC2-49A1-98A3-F099B68309E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E99BA2-52CC-4988-876A-889659B34FA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40660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CF2B2-1A5A-40BF-B714-34AB4C52A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Schienenvarianten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D901FE-C28C-44FB-B15A-20F29EB27F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7AFFBE-F787-4041-B51D-DA4404EE8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04FD7AC-C00B-4075-92A3-0674B7383F7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3857" y="4229028"/>
            <a:ext cx="3465435" cy="2024838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de-DE" b="1" dirty="0"/>
              <a:t>GRASS </a:t>
            </a:r>
            <a:r>
              <a:rPr lang="de-DE" b="1" dirty="0" err="1"/>
              <a:t>NovaPro</a:t>
            </a:r>
            <a:r>
              <a:rPr lang="de-DE" b="1" dirty="0"/>
              <a:t> 465 NL</a:t>
            </a:r>
          </a:p>
          <a:p>
            <a:pPr marL="0" indent="0" fontAlgn="base">
              <a:buNone/>
            </a:pPr>
            <a:r>
              <a:rPr lang="de-DE" dirty="0"/>
              <a:t>Extra für die Bedürfnisse des </a:t>
            </a:r>
            <a:r>
              <a:rPr lang="de-DE" dirty="0" err="1"/>
              <a:t>No</a:t>
            </a:r>
            <a:r>
              <a:rPr lang="de-DE" dirty="0"/>
              <a:t>. 15 3D-X angepasst erzeugt die moderne GRASS </a:t>
            </a:r>
            <a:r>
              <a:rPr lang="de-DE" dirty="0" err="1"/>
              <a:t>NovaPro</a:t>
            </a:r>
            <a:r>
              <a:rPr lang="de-DE" dirty="0"/>
              <a:t> in 465 mm Nenn-länge einen hohen Lauf- und Schließ-komfort bei guter Seitenstabilität und besonders niedrigen Auszugskräften.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08914AA-A920-474E-986A-E67DC863313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26922" y="4229028"/>
            <a:ext cx="3343065" cy="2024838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de-DE" b="1" dirty="0" err="1"/>
              <a:t>Kesseböhmer</a:t>
            </a:r>
            <a:r>
              <a:rPr lang="de-DE" b="1" dirty="0"/>
              <a:t> </a:t>
            </a:r>
            <a:r>
              <a:rPr lang="de-DE" b="1" dirty="0" err="1"/>
              <a:t>Sx</a:t>
            </a:r>
            <a:endParaRPr lang="de-DE" b="1" dirty="0"/>
          </a:p>
          <a:p>
            <a:pPr marL="0" indent="0" fontAlgn="base">
              <a:buNone/>
            </a:pPr>
            <a:r>
              <a:rPr lang="de-DE" dirty="0"/>
              <a:t>Die seitenmontierte </a:t>
            </a:r>
            <a:r>
              <a:rPr lang="de-DE" dirty="0" err="1"/>
              <a:t>Kesseböhmer</a:t>
            </a:r>
            <a:r>
              <a:rPr lang="de-DE" dirty="0"/>
              <a:t> </a:t>
            </a:r>
            <a:r>
              <a:rPr lang="de-DE" dirty="0" err="1"/>
              <a:t>Sx</a:t>
            </a:r>
            <a:r>
              <a:rPr lang="de-DE" dirty="0"/>
              <a:t> bietet Ihnen durch aktuelle Technik hohen Lauf- und Schließkomfort bei einer guten Seitenstabilität.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0831B17-34C4-4190-B9CA-C89FB2A097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10393" y="4229028"/>
            <a:ext cx="3343065" cy="2024838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de-DE" b="1" dirty="0"/>
              <a:t>Hettich </a:t>
            </a:r>
            <a:r>
              <a:rPr lang="de-DE" b="1" dirty="0" err="1"/>
              <a:t>Actro</a:t>
            </a:r>
            <a:endParaRPr lang="de-DE" b="1" dirty="0"/>
          </a:p>
          <a:p>
            <a:pPr marL="0" indent="0" fontAlgn="base">
              <a:buNone/>
            </a:pPr>
            <a:r>
              <a:rPr lang="de-DE" dirty="0"/>
              <a:t>Mit der Adaption auf die Hettich </a:t>
            </a:r>
            <a:r>
              <a:rPr lang="de-DE" dirty="0" err="1"/>
              <a:t>Actro</a:t>
            </a:r>
            <a:r>
              <a:rPr lang="de-DE" dirty="0"/>
              <a:t> bieten wir unseren Kunden auch die Möglichkeit Ihre hauseigene Schiene einzusetzen.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A28C11B-0635-4AC7-8E5C-E027C6D244AB}"/>
              </a:ext>
            </a:extLst>
          </p:cNvPr>
          <p:cNvSpPr txBox="1"/>
          <p:nvPr/>
        </p:nvSpPr>
        <p:spPr>
          <a:xfrm>
            <a:off x="543857" y="1320925"/>
            <a:ext cx="11106150" cy="7479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fontAlgn="base"/>
            <a:r>
              <a:rPr lang="de-DE" sz="1600" dirty="0"/>
              <a:t>Der No.15 3D-X kann kompatibel für verschiedene Schienentypen bestellt werden. Die unterschiedlichen Schienentypen führen wir hier auf.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DCDE47F-90DD-4293-9142-E31EFC7779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51" y="1923404"/>
            <a:ext cx="3341407" cy="22284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E3A38D5-83DE-4713-911C-711481F51B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5912" y="1996116"/>
            <a:ext cx="3339619" cy="22284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3FA2F8D-5837-4D1F-B5E4-4748E62F04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261" y="1923404"/>
            <a:ext cx="3343197" cy="22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1851926F-7BBE-42EC-8E9B-A783F86D7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532" y="261542"/>
            <a:ext cx="3341407" cy="222840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02643A9-0FDC-40E9-A84B-39B9E77809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6B3C25-A2A8-4DB4-AE20-F031D5299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196BE39-0CAA-4AFF-8C70-48D59811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DE" dirty="0"/>
              <a:t>Einbaumaße 2-etagig + Backblech</a:t>
            </a:r>
            <a:br>
              <a:rPr lang="de-DE" dirty="0"/>
            </a:br>
            <a:r>
              <a:rPr lang="de-DE" dirty="0"/>
              <a:t>GRASS </a:t>
            </a:r>
            <a:r>
              <a:rPr lang="de-DE" dirty="0" err="1"/>
              <a:t>NovaPro</a:t>
            </a:r>
            <a:r>
              <a:rPr lang="de-DE" dirty="0"/>
              <a:t> 465 NL</a:t>
            </a:r>
            <a:br>
              <a:rPr lang="de-DE" dirty="0"/>
            </a:b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A14841-47A3-4C95-8CAA-48EA26FB7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904" y="2648763"/>
            <a:ext cx="3643794" cy="182189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C077AFB-41CE-4A6B-A33B-410C8FECDF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690" y="2648763"/>
            <a:ext cx="3643794" cy="18218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35F60DC-4FB7-4559-9AF7-4C329F6F5C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284" y="2648762"/>
            <a:ext cx="3643793" cy="182189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594BD87-7733-4A7B-86B0-91E68664FD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402" y="2648763"/>
            <a:ext cx="3643792" cy="1821896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5EF4C7A-5C4E-43A6-8B8F-7797C029A026}"/>
              </a:ext>
            </a:extLst>
          </p:cNvPr>
          <p:cNvSpPr txBox="1"/>
          <p:nvPr/>
        </p:nvSpPr>
        <p:spPr>
          <a:xfrm>
            <a:off x="9741685" y="4591050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≥ 540 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E5F94D8-A461-4F85-9770-734A31CAE6CA}"/>
              </a:ext>
            </a:extLst>
          </p:cNvPr>
          <p:cNvSpPr txBox="1"/>
          <p:nvPr/>
        </p:nvSpPr>
        <p:spPr>
          <a:xfrm>
            <a:off x="6963888" y="4591048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≥ 489 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B613534-690E-4341-BF6E-7E1AAB62378B}"/>
              </a:ext>
            </a:extLst>
          </p:cNvPr>
          <p:cNvSpPr txBox="1"/>
          <p:nvPr/>
        </p:nvSpPr>
        <p:spPr>
          <a:xfrm>
            <a:off x="3996974" y="4591049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16 – 19 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6519CAE-C7F3-4AA5-889B-A506BFC5D3B7}"/>
              </a:ext>
            </a:extLst>
          </p:cNvPr>
          <p:cNvSpPr txBox="1"/>
          <p:nvPr/>
        </p:nvSpPr>
        <p:spPr>
          <a:xfrm>
            <a:off x="1029380" y="4591050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≥ 112 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20" name="Inhaltsplatzhalter 4">
            <a:extLst>
              <a:ext uri="{FF2B5EF4-FFF2-40B4-BE49-F238E27FC236}">
                <a16:creationId xmlns:a16="http://schemas.microsoft.com/office/drawing/2014/main" id="{46C2943C-3DF1-43A4-A3B6-0F693BCFFEDB}"/>
              </a:ext>
            </a:extLst>
          </p:cNvPr>
          <p:cNvSpPr txBox="1">
            <a:spLocks/>
          </p:cNvSpPr>
          <p:nvPr/>
        </p:nvSpPr>
        <p:spPr>
          <a:xfrm>
            <a:off x="543856" y="5114925"/>
            <a:ext cx="9057343" cy="1020542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de-DE" b="1" dirty="0"/>
              <a:t>Neuigkeiten 2024: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de-DE" dirty="0"/>
              <a:t>Verwendung des modernen Nachfolger der XP-Schiene mit besseren Laufeigenschaften.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287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E831DB62-5454-4ACD-83B6-5C3B90692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336" y="2528373"/>
            <a:ext cx="3643792" cy="182189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851926F-7BBE-42EC-8E9B-A783F86D76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532" y="261542"/>
            <a:ext cx="3341407" cy="222840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02643A9-0FDC-40E9-A84B-39B9E77809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6B3C25-A2A8-4DB4-AE20-F031D5299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196BE39-0CAA-4AFF-8C70-48D59811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DE" dirty="0"/>
              <a:t>Unterschiede anderer </a:t>
            </a:r>
            <a:br>
              <a:rPr lang="de-DE" dirty="0"/>
            </a:br>
            <a:r>
              <a:rPr lang="de-DE" dirty="0" err="1"/>
              <a:t>Beschlagsvarianten</a:t>
            </a:r>
            <a:r>
              <a:rPr lang="de-DE" dirty="0"/>
              <a:t> </a:t>
            </a:r>
            <a:r>
              <a:rPr lang="de-DE" dirty="0" err="1"/>
              <a:t>NovaPro</a:t>
            </a:r>
            <a:br>
              <a:rPr lang="de-DE" dirty="0"/>
            </a:b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594BD87-7733-4A7B-86B0-91E68664FD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402" y="2648763"/>
            <a:ext cx="3643792" cy="1821896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5EF4C7A-5C4E-43A6-8B8F-7797C029A026}"/>
              </a:ext>
            </a:extLst>
          </p:cNvPr>
          <p:cNvSpPr txBox="1"/>
          <p:nvPr/>
        </p:nvSpPr>
        <p:spPr>
          <a:xfrm>
            <a:off x="9741685" y="4591050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≥ 760 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B613534-690E-4341-BF6E-7E1AAB62378B}"/>
              </a:ext>
            </a:extLst>
          </p:cNvPr>
          <p:cNvSpPr txBox="1"/>
          <p:nvPr/>
        </p:nvSpPr>
        <p:spPr>
          <a:xfrm>
            <a:off x="3808128" y="4586107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 ≥ 590 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6519CAE-C7F3-4AA5-889B-A506BFC5D3B7}"/>
              </a:ext>
            </a:extLst>
          </p:cNvPr>
          <p:cNvSpPr txBox="1"/>
          <p:nvPr/>
        </p:nvSpPr>
        <p:spPr>
          <a:xfrm>
            <a:off x="1863306" y="5031956"/>
            <a:ext cx="216733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Handtuch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pic>
        <p:nvPicPr>
          <p:cNvPr id="25" name="Bildplatzhalter 25">
            <a:extLst>
              <a:ext uri="{FF2B5EF4-FFF2-40B4-BE49-F238E27FC236}">
                <a16:creationId xmlns:a16="http://schemas.microsoft.com/office/drawing/2014/main" id="{03BEB76C-F750-4215-A144-ED2795D037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2"/>
          <a:stretch/>
        </p:blipFill>
        <p:spPr>
          <a:xfrm>
            <a:off x="6963060" y="2551222"/>
            <a:ext cx="2358104" cy="2358104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A8BE3B26-7D23-4262-8CBE-C2B0EEE4B1E3}"/>
              </a:ext>
            </a:extLst>
          </p:cNvPr>
          <p:cNvSpPr txBox="1"/>
          <p:nvPr/>
        </p:nvSpPr>
        <p:spPr>
          <a:xfrm>
            <a:off x="8159773" y="4970606"/>
            <a:ext cx="216733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3-etagig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pic>
        <p:nvPicPr>
          <p:cNvPr id="27" name="Bildplatzhalter 27">
            <a:extLst>
              <a:ext uri="{FF2B5EF4-FFF2-40B4-BE49-F238E27FC236}">
                <a16:creationId xmlns:a16="http://schemas.microsoft.com/office/drawing/2014/main" id="{DF5FA68E-ECBA-401A-A51A-8E97347E6A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784" y="2487750"/>
            <a:ext cx="2358000" cy="23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4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7CA810D0-2D13-4296-AD4A-FD46C3BFA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532" y="154533"/>
            <a:ext cx="3339619" cy="222840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02643A9-0FDC-40E9-A84B-39B9E77809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6B3C25-A2A8-4DB4-AE20-F031D5299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196BE39-0CAA-4AFF-8C70-48D59811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DE" dirty="0"/>
              <a:t>Einbaumaße 2-etagig + Backblech</a:t>
            </a:r>
            <a:br>
              <a:rPr lang="de-DE" dirty="0"/>
            </a:br>
            <a:r>
              <a:rPr lang="de-DE" dirty="0" err="1"/>
              <a:t>Kesseböhmer</a:t>
            </a:r>
            <a:r>
              <a:rPr lang="de-DE" dirty="0"/>
              <a:t> </a:t>
            </a:r>
            <a:r>
              <a:rPr lang="de-DE" dirty="0" err="1"/>
              <a:t>Sx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A14841-47A3-4C95-8CAA-48EA26FB7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904" y="2648763"/>
            <a:ext cx="3643794" cy="182189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C077AFB-41CE-4A6B-A33B-410C8FECDF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690" y="2648763"/>
            <a:ext cx="3643794" cy="18218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35F60DC-4FB7-4559-9AF7-4C329F6F5C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284" y="2648762"/>
            <a:ext cx="3643793" cy="182189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594BD87-7733-4A7B-86B0-91E68664FD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402" y="2648763"/>
            <a:ext cx="3643792" cy="1821896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5EF4C7A-5C4E-43A6-8B8F-7797C029A026}"/>
              </a:ext>
            </a:extLst>
          </p:cNvPr>
          <p:cNvSpPr txBox="1"/>
          <p:nvPr/>
        </p:nvSpPr>
        <p:spPr>
          <a:xfrm>
            <a:off x="9741685" y="4591050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≥ 550 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E5F94D8-A461-4F85-9770-734A31CAE6CA}"/>
              </a:ext>
            </a:extLst>
          </p:cNvPr>
          <p:cNvSpPr txBox="1"/>
          <p:nvPr/>
        </p:nvSpPr>
        <p:spPr>
          <a:xfrm>
            <a:off x="6963888" y="4591048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≥ 485 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B613534-690E-4341-BF6E-7E1AAB62378B}"/>
              </a:ext>
            </a:extLst>
          </p:cNvPr>
          <p:cNvSpPr txBox="1"/>
          <p:nvPr/>
        </p:nvSpPr>
        <p:spPr>
          <a:xfrm>
            <a:off x="3996974" y="4591049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16 – 19 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6519CAE-C7F3-4AA5-889B-A506BFC5D3B7}"/>
              </a:ext>
            </a:extLst>
          </p:cNvPr>
          <p:cNvSpPr txBox="1"/>
          <p:nvPr/>
        </p:nvSpPr>
        <p:spPr>
          <a:xfrm>
            <a:off x="1029380" y="4591050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≥ 112 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20" name="Inhaltsplatzhalter 4">
            <a:extLst>
              <a:ext uri="{FF2B5EF4-FFF2-40B4-BE49-F238E27FC236}">
                <a16:creationId xmlns:a16="http://schemas.microsoft.com/office/drawing/2014/main" id="{0AA2BBA7-F511-4D35-B4F2-8074967F164C}"/>
              </a:ext>
            </a:extLst>
          </p:cNvPr>
          <p:cNvSpPr txBox="1">
            <a:spLocks/>
          </p:cNvSpPr>
          <p:nvPr/>
        </p:nvSpPr>
        <p:spPr>
          <a:xfrm>
            <a:off x="543856" y="5114925"/>
            <a:ext cx="9356282" cy="1020542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de-DE" b="1" dirty="0"/>
              <a:t>Neuigkeiten Version 2024: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de-DE" dirty="0"/>
              <a:t>Durch Änderung des </a:t>
            </a:r>
            <a:r>
              <a:rPr lang="de-DE" dirty="0" err="1"/>
              <a:t>Korpuswinkels</a:t>
            </a:r>
            <a:r>
              <a:rPr lang="de-DE" dirty="0"/>
              <a:t> kompatibel mit vielen Systen32-Standard-Bohrbildern.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de-DE" dirty="0"/>
              <a:t>Kompatibel mit 19er Seitenwandstärken.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D6C3EC-3AA3-49A9-BA84-89A3175F6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Produktphilosophie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FB2C666-6AD5-42BB-ACC4-4307A5239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9F5C342-0A95-4C38-8CAE-39BC96324E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A64B1E-408A-4631-AC60-8EFB743570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4D3BF95-B003-45E3-B73A-B2EE6C2949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9A6F1D8-236C-4AC6-A8FB-72C18F287B6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 dirty="0"/>
              <a:t>der Bedarf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BF2F82-B73B-48F9-BD49-3092A30F309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0E6DB-CBEA-4266-9C67-FF792640B22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656E24C-DA69-44CE-B6E3-A29279C552C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de-DE" dirty="0"/>
              <a:t>die Lösung 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8CDC065-CE78-4DFD-BD81-50A477F897D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982F8BC-C766-4E9D-B8D2-BAF0EB178A7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C4F35AB-7558-4452-B5A1-F403773F4B1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DE" dirty="0"/>
              <a:t>die Story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3117591-88FA-4381-9084-6B629C52135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8A6D353-A72E-4706-8A64-AAF20DEE77B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DD06F35B-DFBE-4059-B66E-42E0F0B5A6D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de-DE" dirty="0"/>
              <a:t>04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8574E041-79D5-4CCF-AC2F-D417EBFE18C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C1166C4-93A3-41F4-8DC4-05BDAE595C7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de-DE" dirty="0"/>
              <a:t>der Nutzen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CEE37479-85A8-4168-9721-8E48513542C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de-DE" dirty="0"/>
              <a:t>05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CC2A61C0-6DC9-4C83-90F2-C563ABD0321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FFD22505-8DCE-4300-B378-E35D731230B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de-DE" dirty="0"/>
              <a:t>die Planung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A43EC001-D468-497C-AE85-34DF98F90DD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340F642F-4D67-4FBC-A25B-342E5D4E2CF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2A415A8D-2C5C-4BC7-B13F-80C7B7BD2EB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65D1E2E1-5637-4309-93FC-C01D0C942BF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8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E831DB62-5454-4ACD-83B6-5C3B90692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336" y="2528373"/>
            <a:ext cx="3643792" cy="1821896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02643A9-0FDC-40E9-A84B-39B9E77809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6B3C25-A2A8-4DB4-AE20-F031D5299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196BE39-0CAA-4AFF-8C70-48D59811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DE" dirty="0"/>
              <a:t>Unterschiede anderer </a:t>
            </a:r>
            <a:br>
              <a:rPr lang="de-DE" dirty="0"/>
            </a:br>
            <a:r>
              <a:rPr lang="de-DE" dirty="0" err="1"/>
              <a:t>Beschlagsvarianten</a:t>
            </a:r>
            <a:r>
              <a:rPr lang="de-DE" dirty="0"/>
              <a:t> KB </a:t>
            </a:r>
            <a:r>
              <a:rPr lang="de-DE" dirty="0" err="1"/>
              <a:t>Sx</a:t>
            </a:r>
            <a:br>
              <a:rPr lang="de-DE" dirty="0"/>
            </a:b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B613534-690E-4341-BF6E-7E1AAB62378B}"/>
              </a:ext>
            </a:extLst>
          </p:cNvPr>
          <p:cNvSpPr txBox="1"/>
          <p:nvPr/>
        </p:nvSpPr>
        <p:spPr>
          <a:xfrm>
            <a:off x="3808128" y="4586107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 ≥ 600 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6519CAE-C7F3-4AA5-889B-A506BFC5D3B7}"/>
              </a:ext>
            </a:extLst>
          </p:cNvPr>
          <p:cNvSpPr txBox="1"/>
          <p:nvPr/>
        </p:nvSpPr>
        <p:spPr>
          <a:xfrm>
            <a:off x="1863306" y="5031956"/>
            <a:ext cx="216733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Handtuch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pic>
        <p:nvPicPr>
          <p:cNvPr id="25" name="Bildplatzhalter 25">
            <a:extLst>
              <a:ext uri="{FF2B5EF4-FFF2-40B4-BE49-F238E27FC236}">
                <a16:creationId xmlns:a16="http://schemas.microsoft.com/office/drawing/2014/main" id="{03BEB76C-F750-4215-A144-ED2795D037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2"/>
          <a:stretch/>
        </p:blipFill>
        <p:spPr>
          <a:xfrm>
            <a:off x="8064388" y="2489940"/>
            <a:ext cx="2358104" cy="2358104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A8BE3B26-7D23-4262-8CBE-C2B0EEE4B1E3}"/>
              </a:ext>
            </a:extLst>
          </p:cNvPr>
          <p:cNvSpPr txBox="1"/>
          <p:nvPr/>
        </p:nvSpPr>
        <p:spPr>
          <a:xfrm>
            <a:off x="7573631" y="4963770"/>
            <a:ext cx="3339618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3-etagig nicht verfügbar, da lichtes Einbaumaß zu hoch.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3EB974F-317B-4921-81B8-6DA02C6B6B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532" y="154533"/>
            <a:ext cx="3339619" cy="2228400"/>
          </a:xfrm>
          <a:prstGeom prst="rect">
            <a:avLst/>
          </a:prstGeom>
        </p:spPr>
      </p:pic>
      <p:pic>
        <p:nvPicPr>
          <p:cNvPr id="20" name="Bildplatzhalter 27">
            <a:extLst>
              <a:ext uri="{FF2B5EF4-FFF2-40B4-BE49-F238E27FC236}">
                <a16:creationId xmlns:a16="http://schemas.microsoft.com/office/drawing/2014/main" id="{BCA60CF0-F113-44F2-8DD0-CC4DE22740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784" y="2487750"/>
            <a:ext cx="2358000" cy="23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02643A9-0FDC-40E9-A84B-39B9E77809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6B3C25-A2A8-4DB4-AE20-F031D5299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C077AFB-41CE-4A6B-A33B-410C8FECDF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690" y="2648763"/>
            <a:ext cx="3643794" cy="18218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35F60DC-4FB7-4559-9AF7-4C329F6F5C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284" y="2648762"/>
            <a:ext cx="3643793" cy="182189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594BD87-7733-4A7B-86B0-91E68664FD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402" y="2648763"/>
            <a:ext cx="3643792" cy="1821896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5EF4C7A-5C4E-43A6-8B8F-7797C029A026}"/>
              </a:ext>
            </a:extLst>
          </p:cNvPr>
          <p:cNvSpPr txBox="1"/>
          <p:nvPr/>
        </p:nvSpPr>
        <p:spPr>
          <a:xfrm>
            <a:off x="9741685" y="4591050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≥ 553 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E5F94D8-A461-4F85-9770-734A31CAE6CA}"/>
              </a:ext>
            </a:extLst>
          </p:cNvPr>
          <p:cNvSpPr txBox="1"/>
          <p:nvPr/>
        </p:nvSpPr>
        <p:spPr>
          <a:xfrm>
            <a:off x="6963888" y="4591048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≥ 510 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B613534-690E-4341-BF6E-7E1AAB62378B}"/>
              </a:ext>
            </a:extLst>
          </p:cNvPr>
          <p:cNvSpPr txBox="1"/>
          <p:nvPr/>
        </p:nvSpPr>
        <p:spPr>
          <a:xfrm>
            <a:off x="3996974" y="4591049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16 – 19 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6519CAE-C7F3-4AA5-889B-A506BFC5D3B7}"/>
              </a:ext>
            </a:extLst>
          </p:cNvPr>
          <p:cNvSpPr txBox="1"/>
          <p:nvPr/>
        </p:nvSpPr>
        <p:spPr>
          <a:xfrm>
            <a:off x="1029380" y="4591050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≥ 112 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E183DA8-9FDB-4C3A-916A-EA1CFB53B9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182" y="277652"/>
            <a:ext cx="3343197" cy="22284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1A02BA65-E43D-4AF2-A92A-7F3D3A2C6C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904" y="2648763"/>
            <a:ext cx="3643794" cy="182189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4196BE39-0CAA-4AFF-8C70-48D59811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DE" dirty="0"/>
              <a:t>Einbaumaße 2-etagig + Backblech</a:t>
            </a:r>
            <a:br>
              <a:rPr lang="de-DE" dirty="0"/>
            </a:br>
            <a:r>
              <a:rPr lang="de-DE" dirty="0"/>
              <a:t>Hettich </a:t>
            </a:r>
            <a:r>
              <a:rPr lang="de-DE" dirty="0" err="1"/>
              <a:t>Actro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842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E831DB62-5454-4ACD-83B6-5C3B90692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336" y="2528373"/>
            <a:ext cx="3643792" cy="1821896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02643A9-0FDC-40E9-A84B-39B9E77809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42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6B3C25-A2A8-4DB4-AE20-F031D52998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196BE39-0CAA-4AFF-8C70-48D59811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DE" dirty="0"/>
              <a:t>Unterschiede anderer </a:t>
            </a:r>
            <a:br>
              <a:rPr lang="de-DE" dirty="0"/>
            </a:br>
            <a:r>
              <a:rPr lang="de-DE" dirty="0" err="1"/>
              <a:t>Beschlagsvarianten</a:t>
            </a:r>
            <a:r>
              <a:rPr lang="de-DE" dirty="0"/>
              <a:t> Hettich </a:t>
            </a:r>
            <a:r>
              <a:rPr lang="de-DE" dirty="0" err="1"/>
              <a:t>Actro</a:t>
            </a:r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B613534-690E-4341-BF6E-7E1AAB62378B}"/>
              </a:ext>
            </a:extLst>
          </p:cNvPr>
          <p:cNvSpPr txBox="1"/>
          <p:nvPr/>
        </p:nvSpPr>
        <p:spPr>
          <a:xfrm>
            <a:off x="3808128" y="4586107"/>
            <a:ext cx="141922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 ≥ 603 mm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6519CAE-C7F3-4AA5-889B-A506BFC5D3B7}"/>
              </a:ext>
            </a:extLst>
          </p:cNvPr>
          <p:cNvSpPr txBox="1"/>
          <p:nvPr/>
        </p:nvSpPr>
        <p:spPr>
          <a:xfrm>
            <a:off x="1863306" y="5031956"/>
            <a:ext cx="2167335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Handtuch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pic>
        <p:nvPicPr>
          <p:cNvPr id="25" name="Bildplatzhalter 25">
            <a:extLst>
              <a:ext uri="{FF2B5EF4-FFF2-40B4-BE49-F238E27FC236}">
                <a16:creationId xmlns:a16="http://schemas.microsoft.com/office/drawing/2014/main" id="{03BEB76C-F750-4215-A144-ED2795D037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52"/>
          <a:stretch/>
        </p:blipFill>
        <p:spPr>
          <a:xfrm>
            <a:off x="8064388" y="2489940"/>
            <a:ext cx="2358104" cy="2358104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A8BE3B26-7D23-4262-8CBE-C2B0EEE4B1E3}"/>
              </a:ext>
            </a:extLst>
          </p:cNvPr>
          <p:cNvSpPr txBox="1"/>
          <p:nvPr/>
        </p:nvSpPr>
        <p:spPr>
          <a:xfrm>
            <a:off x="7573631" y="4963770"/>
            <a:ext cx="3339618" cy="5238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base"/>
            <a:r>
              <a:rPr lang="de-DE" dirty="0"/>
              <a:t>3-etagig nicht verfügbar, da lichtes Einbaumaß zu hoch.</a:t>
            </a:r>
          </a:p>
          <a:p>
            <a:br>
              <a:rPr lang="de-DE" dirty="0"/>
            </a:br>
            <a:endParaRPr lang="de-DE" sz="1600" dirty="0">
              <a:solidFill>
                <a:schemeClr val="tx2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18E6C4D-F54B-4726-A9EB-0E3A567FB5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182" y="277652"/>
            <a:ext cx="3343197" cy="2228400"/>
          </a:xfrm>
          <a:prstGeom prst="rect">
            <a:avLst/>
          </a:prstGeom>
        </p:spPr>
      </p:pic>
      <p:pic>
        <p:nvPicPr>
          <p:cNvPr id="13" name="Bildplatzhalter 27">
            <a:extLst>
              <a:ext uri="{FF2B5EF4-FFF2-40B4-BE49-F238E27FC236}">
                <a16:creationId xmlns:a16="http://schemas.microsoft.com/office/drawing/2014/main" id="{1DB473AE-1DC7-401F-8ACD-A4B8248388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784" y="2487750"/>
            <a:ext cx="2358000" cy="23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D361E-B758-44E3-9C04-76648A3F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DE" dirty="0"/>
              <a:t>Tragkraft und Systemgewicht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AC85FB7-34F7-4184-BA55-5801321317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7A3D55-CF83-41C9-B970-5E16F389D0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857" y="428625"/>
            <a:ext cx="11106150" cy="180000"/>
          </a:xfrm>
        </p:spPr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ADE3F67-283D-4855-8298-02C28BDFE32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Tragkraft 2-etagiger Unterschrankauszug:</a:t>
            </a:r>
          </a:p>
          <a:p>
            <a:r>
              <a:rPr lang="de-DE" dirty="0"/>
              <a:t>Zuladung Tablar: 6 kg</a:t>
            </a:r>
          </a:p>
          <a:p>
            <a:r>
              <a:rPr lang="de-DE" dirty="0"/>
              <a:t>Systemgewicht: 12 kg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Tragkraft Handtuchhalter- und Backblechauszug:</a:t>
            </a:r>
          </a:p>
          <a:p>
            <a:r>
              <a:rPr lang="de-DE" dirty="0"/>
              <a:t>Zuladung je Tablar: 6 kg</a:t>
            </a:r>
          </a:p>
          <a:p>
            <a:r>
              <a:rPr lang="de-DE" dirty="0"/>
              <a:t>Systemgewicht: 10 kg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79DF9BAE-A9DC-4CB5-BA05-39C7F6E3EC02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291" y="1209092"/>
            <a:ext cx="4439815" cy="4439815"/>
          </a:xfrm>
        </p:spPr>
      </p:pic>
    </p:spTree>
    <p:extLst>
      <p:ext uri="{BB962C8B-B14F-4D97-AF65-F5344CB8AC3E}">
        <p14:creationId xmlns:p14="http://schemas.microsoft.com/office/powerpoint/2010/main" val="227715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F5DC3A9E-2323-4B05-A331-B2F2BA968B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388" y="2088474"/>
            <a:ext cx="3339619" cy="22284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A0A9424-196D-44C5-A584-273A239A47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472" y="2090161"/>
            <a:ext cx="3341407" cy="2228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8B8E09-F8F9-4000-AF71-40F67F0D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DE" dirty="0" err="1"/>
              <a:t>SoftSTOPPplus</a:t>
            </a:r>
            <a:r>
              <a:rPr lang="de-DE" dirty="0"/>
              <a:t> in allen Führungen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06E020F-E935-496C-870C-003E1C5811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44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EE07A5-12E8-4C86-99A7-1A13DEE213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63E9795-BF29-465A-8550-44D96B0D28B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de-DE" dirty="0"/>
              <a:t>Durch den gedämpften Selbsteinzug der Auszugsschiene  schließt der No.15 angenehm.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048E633-94CC-4BBB-9026-D6A45B80958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22539" y="4516169"/>
            <a:ext cx="3343065" cy="1815288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/>
              <a:t>GRASS </a:t>
            </a:r>
            <a:r>
              <a:rPr lang="de-DE" b="1" dirty="0" err="1"/>
              <a:t>NovaPro</a:t>
            </a:r>
            <a:r>
              <a:rPr lang="de-DE" b="1" dirty="0"/>
              <a:t> 465 NL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A4891E7-7798-49AF-992F-525A656ACDF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06010" y="4516169"/>
            <a:ext cx="3343065" cy="1815288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 err="1"/>
              <a:t>Kesseböhmer</a:t>
            </a:r>
            <a:r>
              <a:rPr lang="de-DE" b="1" dirty="0"/>
              <a:t> </a:t>
            </a:r>
            <a:r>
              <a:rPr lang="de-DE" b="1" dirty="0" err="1"/>
              <a:t>Sx</a:t>
            </a: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DF90D9B-6DC7-4168-BDEE-2176A119A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159" y="3203517"/>
            <a:ext cx="2021558" cy="201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9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590F01E-38AD-478D-AB94-D795C876CF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1021" y="3483302"/>
            <a:ext cx="3003569" cy="202900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68FAC0-BE4E-4435-859A-33C681A3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Griffloses Öffnen </a:t>
            </a:r>
            <a:r>
              <a:rPr lang="de-DE" sz="2800" dirty="0"/>
              <a:t>push-</a:t>
            </a:r>
            <a:r>
              <a:rPr lang="de-DE" sz="2800" dirty="0" err="1"/>
              <a:t>to</a:t>
            </a:r>
            <a:r>
              <a:rPr lang="de-DE" sz="2800" dirty="0"/>
              <a:t>-open</a:t>
            </a:r>
            <a:br>
              <a:rPr lang="de-DE" sz="2800" dirty="0"/>
            </a:b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F453720-AD47-45B8-B967-4477BDC9D0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45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1969DF-888A-4240-9599-B18E3010EF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0A6498A-C7D1-42F2-A4E4-26D18F63612E}"/>
              </a:ext>
            </a:extLst>
          </p:cNvPr>
          <p:cNvSpPr txBox="1">
            <a:spLocks/>
          </p:cNvSpPr>
          <p:nvPr/>
        </p:nvSpPr>
        <p:spPr bwMode="gray">
          <a:xfrm>
            <a:off x="4425990" y="4374302"/>
            <a:ext cx="3343065" cy="22760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440A250-6E64-4770-825F-C0CEC79A16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554" y="985263"/>
            <a:ext cx="3862653" cy="5150203"/>
          </a:xfrm>
          <a:prstGeom prst="rect">
            <a:avLst/>
          </a:prstGeom>
        </p:spPr>
      </p:pic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377282E2-160D-430A-84AF-84980C4D36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406" y="2065338"/>
            <a:ext cx="5284800" cy="3960000"/>
          </a:xfrm>
        </p:spPr>
        <p:txBody>
          <a:bodyPr/>
          <a:lstStyle/>
          <a:p>
            <a:pPr fontAlgn="base"/>
            <a:r>
              <a:rPr lang="de-DE" dirty="0"/>
              <a:t>Kann nachgerüstet werden und ist mit allen Schienen kompatibel.</a:t>
            </a:r>
          </a:p>
          <a:p>
            <a:pPr fontAlgn="base"/>
            <a:r>
              <a:rPr lang="de-DE" dirty="0"/>
              <a:t>Es ist kein separater Beschlag notwendig.</a:t>
            </a:r>
          </a:p>
          <a:p>
            <a:endParaRPr lang="de-DE" dirty="0"/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7F9A2D33-567C-4605-A98F-361BD2B25D7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Inhaltsplatzhalter 5">
            <a:extLst>
              <a:ext uri="{FF2B5EF4-FFF2-40B4-BE49-F238E27FC236}">
                <a16:creationId xmlns:a16="http://schemas.microsoft.com/office/drawing/2014/main" id="{70ED6C33-10CA-4D88-A422-7E3EF21ACE76}"/>
              </a:ext>
            </a:extLst>
          </p:cNvPr>
          <p:cNvSpPr txBox="1">
            <a:spLocks/>
          </p:cNvSpPr>
          <p:nvPr/>
        </p:nvSpPr>
        <p:spPr bwMode="gray">
          <a:xfrm>
            <a:off x="1229115" y="5598284"/>
            <a:ext cx="3343065" cy="1815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/>
              <a:t>Push-</a:t>
            </a:r>
            <a:r>
              <a:rPr lang="de-DE" b="1" dirty="0" err="1"/>
              <a:t>to</a:t>
            </a:r>
            <a:r>
              <a:rPr lang="de-DE" b="1" dirty="0"/>
              <a:t>-open (PTO) Typ II </a:t>
            </a:r>
            <a:r>
              <a:rPr lang="de-DE" b="1"/>
              <a:t>(gelb)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13032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D25A62-E280-474F-86DA-29775D76B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DE" dirty="0" err="1"/>
              <a:t>ClickFixx</a:t>
            </a:r>
            <a:r>
              <a:rPr lang="de-DE" dirty="0"/>
              <a:t> – Werkzeuglose Montage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8E1E74E-F6A4-4DE7-B2B9-10631B1BE6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8BE5835-F0A0-4D23-877F-A5538E7469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932BDA4-3D1C-4232-B25A-5E907D8435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2925" y="1602211"/>
            <a:ext cx="3343065" cy="3960000"/>
          </a:xfrm>
        </p:spPr>
        <p:txBody>
          <a:bodyPr/>
          <a:lstStyle/>
          <a:p>
            <a:pPr fontAlgn="base"/>
            <a:r>
              <a:rPr lang="de-DE" dirty="0"/>
              <a:t>Die Front wird durch das Einrasten des Fronthalters in die </a:t>
            </a:r>
            <a:r>
              <a:rPr lang="de-DE" dirty="0" err="1"/>
              <a:t>Verstellmechanik</a:t>
            </a:r>
            <a:r>
              <a:rPr lang="de-DE" dirty="0"/>
              <a:t> mit dem Beschlag verbunden.</a:t>
            </a:r>
          </a:p>
          <a:p>
            <a:pPr fontAlgn="base"/>
            <a:r>
              <a:rPr lang="de-DE" dirty="0"/>
              <a:t>Der Beschlag wird durch </a:t>
            </a:r>
            <a:r>
              <a:rPr lang="de-DE" dirty="0" err="1"/>
              <a:t>Aufrasten</a:t>
            </a:r>
            <a:r>
              <a:rPr lang="de-DE" dirty="0"/>
              <a:t> der </a:t>
            </a:r>
            <a:r>
              <a:rPr lang="de-DE" dirty="0" err="1"/>
              <a:t>Verstellmechanik</a:t>
            </a:r>
            <a:r>
              <a:rPr lang="de-DE" dirty="0"/>
              <a:t> mit den Auszugsschienen verbunden.</a:t>
            </a:r>
          </a:p>
          <a:p>
            <a:pPr fontAlgn="base"/>
            <a:r>
              <a:rPr lang="de-DE" dirty="0"/>
              <a:t>Der obere </a:t>
            </a:r>
            <a:r>
              <a:rPr lang="de-DE" dirty="0" err="1"/>
              <a:t>Frontanbinder</a:t>
            </a:r>
            <a:r>
              <a:rPr lang="de-DE" dirty="0"/>
              <a:t> unterscheidet sich je nach Variante des No.15. Der untere </a:t>
            </a:r>
            <a:r>
              <a:rPr lang="de-DE" dirty="0" err="1"/>
              <a:t>Frontanbinder</a:t>
            </a:r>
            <a:r>
              <a:rPr lang="de-DE" dirty="0"/>
              <a:t> ist in den Varianten identisch.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886F306-C696-44C0-8F86-F688442DF5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25990" y="1602211"/>
            <a:ext cx="3343065" cy="864000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/>
              <a:t>Fronthalter oben No.15 Handtuchhalter- und Backblechauszug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37BD1E6-3FC1-41A5-B84D-BF551250AD9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09461" y="1602211"/>
            <a:ext cx="3343065" cy="864000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/>
              <a:t>Fronthalter No.15</a:t>
            </a: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BAEC3B8-5EB8-4325-B289-7514C6C27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990" y="2523518"/>
            <a:ext cx="3343065" cy="250729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A0EF83E-CBAC-44A1-A8C2-2F39AD3B3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461" y="2523517"/>
            <a:ext cx="3343065" cy="2507299"/>
          </a:xfrm>
          <a:prstGeom prst="rect">
            <a:avLst/>
          </a:prstGeom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CD0DDE92-1C9C-4158-8AA1-BAC55A8CCAB4}"/>
              </a:ext>
            </a:extLst>
          </p:cNvPr>
          <p:cNvCxnSpPr>
            <a:cxnSpLocks/>
          </p:cNvCxnSpPr>
          <p:nvPr/>
        </p:nvCxnSpPr>
        <p:spPr>
          <a:xfrm>
            <a:off x="6253706" y="4053670"/>
            <a:ext cx="0" cy="487765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FC2DAF17-7919-4056-B589-CB31361F3F22}"/>
              </a:ext>
            </a:extLst>
          </p:cNvPr>
          <p:cNvSpPr txBox="1"/>
          <p:nvPr/>
        </p:nvSpPr>
        <p:spPr>
          <a:xfrm>
            <a:off x="5683065" y="3166042"/>
            <a:ext cx="875441" cy="237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200" dirty="0">
                <a:solidFill>
                  <a:schemeClr val="accent1"/>
                </a:solidFill>
              </a:rPr>
              <a:t>Fronthalter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7D3CC51-7F79-41F4-9310-1D632ADA1976}"/>
              </a:ext>
            </a:extLst>
          </p:cNvPr>
          <p:cNvSpPr txBox="1"/>
          <p:nvPr/>
        </p:nvSpPr>
        <p:spPr>
          <a:xfrm>
            <a:off x="4630980" y="4422871"/>
            <a:ext cx="1351420" cy="237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200" dirty="0" err="1">
                <a:solidFill>
                  <a:schemeClr val="accent1"/>
                </a:solidFill>
              </a:rPr>
              <a:t>Verstellmechanik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B0E4D6E-8686-4FBA-B519-88A34DE0CB8F}"/>
              </a:ext>
            </a:extLst>
          </p:cNvPr>
          <p:cNvSpPr txBox="1"/>
          <p:nvPr/>
        </p:nvSpPr>
        <p:spPr>
          <a:xfrm>
            <a:off x="10583766" y="2692672"/>
            <a:ext cx="875441" cy="237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200" dirty="0">
                <a:solidFill>
                  <a:schemeClr val="accent1"/>
                </a:solidFill>
              </a:rPr>
              <a:t>Fronthalter</a:t>
            </a:r>
            <a:endParaRPr lang="de-DE" sz="1600" dirty="0">
              <a:solidFill>
                <a:schemeClr val="accent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A68464-22E0-4D9A-BC64-DB08548D41D3}"/>
              </a:ext>
            </a:extLst>
          </p:cNvPr>
          <p:cNvSpPr txBox="1"/>
          <p:nvPr/>
        </p:nvSpPr>
        <p:spPr>
          <a:xfrm>
            <a:off x="10107787" y="4802221"/>
            <a:ext cx="1351420" cy="237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200" dirty="0" err="1">
                <a:solidFill>
                  <a:schemeClr val="accent1"/>
                </a:solidFill>
              </a:rPr>
              <a:t>Verstellmechanik</a:t>
            </a:r>
            <a:endParaRPr lang="de-DE" sz="1600" dirty="0">
              <a:solidFill>
                <a:schemeClr val="accent1"/>
              </a:solidFill>
            </a:endParaRP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A23B514A-BE75-4C4A-B46B-EDE12F8F0D59}"/>
              </a:ext>
            </a:extLst>
          </p:cNvPr>
          <p:cNvCxnSpPr>
            <a:cxnSpLocks/>
          </p:cNvCxnSpPr>
          <p:nvPr/>
        </p:nvCxnSpPr>
        <p:spPr>
          <a:xfrm>
            <a:off x="7030537" y="3307452"/>
            <a:ext cx="0" cy="304853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6AB9BE77-71C4-4A95-9E40-C9D4970379A6}"/>
              </a:ext>
            </a:extLst>
          </p:cNvPr>
          <p:cNvCxnSpPr>
            <a:cxnSpLocks/>
          </p:cNvCxnSpPr>
          <p:nvPr/>
        </p:nvCxnSpPr>
        <p:spPr>
          <a:xfrm>
            <a:off x="5908832" y="4524766"/>
            <a:ext cx="344874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19398BCF-3C4D-4202-8739-5DABC7B7F983}"/>
              </a:ext>
            </a:extLst>
          </p:cNvPr>
          <p:cNvCxnSpPr>
            <a:cxnSpLocks/>
          </p:cNvCxnSpPr>
          <p:nvPr/>
        </p:nvCxnSpPr>
        <p:spPr>
          <a:xfrm>
            <a:off x="6558506" y="3284606"/>
            <a:ext cx="477337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0B91A355-0F6B-41A4-8A65-CFEC861EA419}"/>
              </a:ext>
            </a:extLst>
          </p:cNvPr>
          <p:cNvCxnSpPr>
            <a:cxnSpLocks/>
          </p:cNvCxnSpPr>
          <p:nvPr/>
        </p:nvCxnSpPr>
        <p:spPr>
          <a:xfrm>
            <a:off x="10798328" y="2929800"/>
            <a:ext cx="0" cy="530078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014B810F-1846-4F1C-882E-FA5E85BA3996}"/>
              </a:ext>
            </a:extLst>
          </p:cNvPr>
          <p:cNvCxnSpPr>
            <a:cxnSpLocks/>
          </p:cNvCxnSpPr>
          <p:nvPr/>
        </p:nvCxnSpPr>
        <p:spPr>
          <a:xfrm>
            <a:off x="10836428" y="3462205"/>
            <a:ext cx="300581" cy="54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E15ECC2F-D6B5-49A2-B5EC-723006E5E3EB}"/>
              </a:ext>
            </a:extLst>
          </p:cNvPr>
          <p:cNvCxnSpPr>
            <a:cxnSpLocks/>
          </p:cNvCxnSpPr>
          <p:nvPr/>
        </p:nvCxnSpPr>
        <p:spPr>
          <a:xfrm flipH="1">
            <a:off x="10055672" y="3869531"/>
            <a:ext cx="780756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5AEB1577-424F-4AEB-AA65-2B1D2163FF0A}"/>
              </a:ext>
            </a:extLst>
          </p:cNvPr>
          <p:cNvCxnSpPr>
            <a:cxnSpLocks/>
          </p:cNvCxnSpPr>
          <p:nvPr/>
        </p:nvCxnSpPr>
        <p:spPr>
          <a:xfrm>
            <a:off x="10836428" y="3869531"/>
            <a:ext cx="0" cy="93269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Inhaltsplatzhalter 5">
            <a:extLst>
              <a:ext uri="{FF2B5EF4-FFF2-40B4-BE49-F238E27FC236}">
                <a16:creationId xmlns:a16="http://schemas.microsoft.com/office/drawing/2014/main" id="{C48A6024-27A7-45D2-910C-59D2EC4D4A22}"/>
              </a:ext>
            </a:extLst>
          </p:cNvPr>
          <p:cNvSpPr txBox="1">
            <a:spLocks/>
          </p:cNvSpPr>
          <p:nvPr/>
        </p:nvSpPr>
        <p:spPr bwMode="gray">
          <a:xfrm>
            <a:off x="8309461" y="5173165"/>
            <a:ext cx="3343065" cy="8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sz="1400" b="1" dirty="0"/>
              <a:t>Fronthalter für:</a:t>
            </a:r>
          </a:p>
          <a:p>
            <a:pPr fontAlgn="base">
              <a:lnSpc>
                <a:spcPct val="100000"/>
              </a:lnSpc>
            </a:pPr>
            <a:r>
              <a:rPr lang="de-DE" sz="1400" dirty="0"/>
              <a:t>Handtuchhalter- und Backblechauszug unten</a:t>
            </a:r>
          </a:p>
          <a:p>
            <a:pPr fontAlgn="base">
              <a:lnSpc>
                <a:spcPct val="100000"/>
              </a:lnSpc>
            </a:pPr>
            <a:r>
              <a:rPr lang="de-DE" sz="1400" dirty="0"/>
              <a:t>2-etagiger Unterschrankauszug oben + unten</a:t>
            </a:r>
          </a:p>
        </p:txBody>
      </p:sp>
      <p:sp>
        <p:nvSpPr>
          <p:cNvPr id="39" name="Inhaltsplatzhalter 5">
            <a:extLst>
              <a:ext uri="{FF2B5EF4-FFF2-40B4-BE49-F238E27FC236}">
                <a16:creationId xmlns:a16="http://schemas.microsoft.com/office/drawing/2014/main" id="{D8DD1CB1-07FA-446B-8A34-9F1D1AFA6E5C}"/>
              </a:ext>
            </a:extLst>
          </p:cNvPr>
          <p:cNvSpPr txBox="1">
            <a:spLocks/>
          </p:cNvSpPr>
          <p:nvPr/>
        </p:nvSpPr>
        <p:spPr bwMode="gray">
          <a:xfrm>
            <a:off x="4409736" y="5173165"/>
            <a:ext cx="3343065" cy="8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de-DE" sz="1400" b="1" dirty="0"/>
              <a:t>Fronthalter für:</a:t>
            </a:r>
          </a:p>
          <a:p>
            <a:pPr fontAlgn="base">
              <a:lnSpc>
                <a:spcPct val="100000"/>
              </a:lnSpc>
            </a:pPr>
            <a:r>
              <a:rPr lang="de-DE" sz="1400" dirty="0"/>
              <a:t>Handtuchhalter- und Backblechauszug oben</a:t>
            </a:r>
          </a:p>
        </p:txBody>
      </p:sp>
    </p:spTree>
    <p:extLst>
      <p:ext uri="{BB962C8B-B14F-4D97-AF65-F5344CB8AC3E}">
        <p14:creationId xmlns:p14="http://schemas.microsoft.com/office/powerpoint/2010/main" val="24281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A81F3-D102-4B2C-8139-CB5DE31A2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DE" dirty="0"/>
              <a:t>3D-X Werkzeuglose Justage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67061A6-D656-455D-83E6-993B65448C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547B6D-C2DC-47EA-BF11-0B549A6A24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829218D-5DB1-4B2E-BCCD-3021B8A63C5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base"/>
            <a:r>
              <a:rPr lang="de-DE" dirty="0"/>
              <a:t>Die 3-dimensionale Einstellung der Front erfolgt werkzeuglos über Stellräder in auffälligem grün.</a:t>
            </a:r>
          </a:p>
          <a:p>
            <a:pPr fontAlgn="base"/>
            <a:r>
              <a:rPr lang="de-DE" dirty="0"/>
              <a:t>Die Größe der Stellräder erlaubt es die Front „blind“, ohne direkte Sicht zu justieren.</a:t>
            </a:r>
          </a:p>
          <a:p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50287D5-2430-4DFC-B1A2-A7F4B7CA8C1E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840406" y="3429000"/>
            <a:ext cx="2495550" cy="2324100"/>
          </a:xfr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F2702A6-9F32-465F-9C29-5AC34277A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206" y="1516838"/>
            <a:ext cx="4302053" cy="439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87B5525-C773-417A-95AE-2EE18E2C5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48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5E55F7-74DD-4443-8F1D-F7ED22D42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1D0B66-49D7-404A-8993-A8B2ED83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No.15 </a:t>
            </a:r>
            <a:r>
              <a:rPr lang="de-DE"/>
              <a:t>3D-X 2-etagig / 3-etagig</a:t>
            </a:r>
            <a:br>
              <a:rPr lang="de-DE" dirty="0"/>
            </a:b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6C87B7E-1E8A-4756-8672-1F117720A8CD}"/>
              </a:ext>
            </a:extLst>
          </p:cNvPr>
          <p:cNvSpPr txBox="1">
            <a:spLocks/>
          </p:cNvSpPr>
          <p:nvPr/>
        </p:nvSpPr>
        <p:spPr>
          <a:xfrm>
            <a:off x="540406" y="2065338"/>
            <a:ext cx="5284800" cy="1363662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No.15 3D-X 2-etagig / 3-etagig – </a:t>
            </a:r>
            <a:r>
              <a:rPr lang="de-DE" dirty="0" err="1"/>
              <a:t>Verstellmaße</a:t>
            </a:r>
            <a:r>
              <a:rPr lang="de-DE" dirty="0"/>
              <a:t> oben</a:t>
            </a:r>
          </a:p>
          <a:p>
            <a:pPr lvl="1"/>
            <a:r>
              <a:rPr lang="de-DE" dirty="0"/>
              <a:t>Seitenverstellung +/- 2,5mm</a:t>
            </a:r>
          </a:p>
          <a:p>
            <a:pPr lvl="1"/>
            <a:r>
              <a:rPr lang="de-DE" dirty="0"/>
              <a:t>Höhe: schwimmend gelagert</a:t>
            </a:r>
          </a:p>
          <a:p>
            <a:pPr lvl="1"/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D373F1-1CC0-42FE-950D-72B1EE83BFD1}"/>
              </a:ext>
            </a:extLst>
          </p:cNvPr>
          <p:cNvSpPr txBox="1">
            <a:spLocks/>
          </p:cNvSpPr>
          <p:nvPr/>
        </p:nvSpPr>
        <p:spPr>
          <a:xfrm>
            <a:off x="6365207" y="2065338"/>
            <a:ext cx="5284800" cy="1363662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No.15 3D-X – </a:t>
            </a:r>
            <a:r>
              <a:rPr lang="de-DE" dirty="0" err="1"/>
              <a:t>Verstellmaße</a:t>
            </a:r>
            <a:r>
              <a:rPr lang="de-DE" dirty="0"/>
              <a:t> unten</a:t>
            </a:r>
          </a:p>
          <a:p>
            <a:pPr lvl="1"/>
            <a:r>
              <a:rPr lang="de-DE" dirty="0"/>
              <a:t>Höhenverstellung +/- 2,5mm</a:t>
            </a:r>
          </a:p>
          <a:p>
            <a:pPr lvl="1"/>
            <a:r>
              <a:rPr lang="de-DE" dirty="0"/>
              <a:t>Seitenverstellung +/- 2,5mm</a:t>
            </a:r>
          </a:p>
          <a:p>
            <a:pPr lvl="1"/>
            <a:r>
              <a:rPr lang="de-DE" dirty="0"/>
              <a:t>Neigungsverstellung +/- 3mm</a:t>
            </a:r>
          </a:p>
          <a:p>
            <a:pPr marL="270000" lvl="1" indent="0">
              <a:buFont typeface="Symbol" panose="05050102010706020507" pitchFamily="18" charset="2"/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A8FAD2A-AE21-40A6-BD3A-3664C90B7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06" y="3322468"/>
            <a:ext cx="3685339" cy="27430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AD8F04E-0113-4FF5-B417-8DBD372A8D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207" y="3550068"/>
            <a:ext cx="3685339" cy="27373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BA84757-9582-406F-BD42-FDB70CA898E3}"/>
              </a:ext>
            </a:extLst>
          </p:cNvPr>
          <p:cNvSpPr txBox="1"/>
          <p:nvPr/>
        </p:nvSpPr>
        <p:spPr>
          <a:xfrm>
            <a:off x="9309505" y="4119303"/>
            <a:ext cx="2006353" cy="4705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400" dirty="0"/>
              <a:t>Stellschraube für die Höhenverstellung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4FBA3F3-1903-465F-9619-0EBEE6CC2160}"/>
              </a:ext>
            </a:extLst>
          </p:cNvPr>
          <p:cNvSpPr txBox="1"/>
          <p:nvPr/>
        </p:nvSpPr>
        <p:spPr>
          <a:xfrm>
            <a:off x="9309505" y="6216090"/>
            <a:ext cx="2006353" cy="4705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400" dirty="0"/>
              <a:t>Stellschraube für die Neigungsverstellung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43BE164-0C18-47A9-996A-DE9E9F039D7A}"/>
              </a:ext>
            </a:extLst>
          </p:cNvPr>
          <p:cNvSpPr txBox="1"/>
          <p:nvPr/>
        </p:nvSpPr>
        <p:spPr>
          <a:xfrm>
            <a:off x="4642313" y="4970626"/>
            <a:ext cx="2006353" cy="4705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400" dirty="0"/>
              <a:t>Stellschraube für die untere Seitenverstellung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2690E0E-B29C-4E05-8142-0468400A7EE2}"/>
              </a:ext>
            </a:extLst>
          </p:cNvPr>
          <p:cNvSpPr txBox="1"/>
          <p:nvPr/>
        </p:nvSpPr>
        <p:spPr>
          <a:xfrm>
            <a:off x="288524" y="5505190"/>
            <a:ext cx="2006353" cy="4705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400" dirty="0"/>
              <a:t>Stellschraube für die obere Seitenverstellung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954C755C-8994-41F6-B40E-48FF2368ADCA}"/>
              </a:ext>
            </a:extLst>
          </p:cNvPr>
          <p:cNvCxnSpPr>
            <a:cxnSpLocks/>
          </p:cNvCxnSpPr>
          <p:nvPr/>
        </p:nvCxnSpPr>
        <p:spPr>
          <a:xfrm>
            <a:off x="8241092" y="4289962"/>
            <a:ext cx="1068413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435DB958-A9C1-4BE6-BFEC-4326A2D55BB5}"/>
              </a:ext>
            </a:extLst>
          </p:cNvPr>
          <p:cNvCxnSpPr>
            <a:cxnSpLocks/>
          </p:cNvCxnSpPr>
          <p:nvPr/>
        </p:nvCxnSpPr>
        <p:spPr>
          <a:xfrm>
            <a:off x="6535116" y="5143500"/>
            <a:ext cx="648701" cy="9695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FCBA941-A6F1-4BD3-BB0C-B51E55050F22}"/>
              </a:ext>
            </a:extLst>
          </p:cNvPr>
          <p:cNvCxnSpPr>
            <a:cxnSpLocks/>
          </p:cNvCxnSpPr>
          <p:nvPr/>
        </p:nvCxnSpPr>
        <p:spPr>
          <a:xfrm flipV="1">
            <a:off x="7183817" y="4644228"/>
            <a:ext cx="0" cy="499272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EB25210E-0FD0-48EB-8DB5-56F63E59B20B}"/>
              </a:ext>
            </a:extLst>
          </p:cNvPr>
          <p:cNvCxnSpPr>
            <a:cxnSpLocks/>
          </p:cNvCxnSpPr>
          <p:nvPr/>
        </p:nvCxnSpPr>
        <p:spPr>
          <a:xfrm flipV="1">
            <a:off x="1435391" y="4529185"/>
            <a:ext cx="0" cy="860962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4603380F-4FE3-44CD-877F-59A24789BC01}"/>
              </a:ext>
            </a:extLst>
          </p:cNvPr>
          <p:cNvCxnSpPr>
            <a:cxnSpLocks/>
          </p:cNvCxnSpPr>
          <p:nvPr/>
        </p:nvCxnSpPr>
        <p:spPr>
          <a:xfrm flipV="1">
            <a:off x="8460167" y="6439070"/>
            <a:ext cx="762000" cy="12278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64EC2C5D-D791-4051-B1F0-1D0A602ABC42}"/>
              </a:ext>
            </a:extLst>
          </p:cNvPr>
          <p:cNvCxnSpPr>
            <a:cxnSpLocks/>
          </p:cNvCxnSpPr>
          <p:nvPr/>
        </p:nvCxnSpPr>
        <p:spPr>
          <a:xfrm flipV="1">
            <a:off x="8460167" y="6065829"/>
            <a:ext cx="0" cy="363546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07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ining.kesseboehmer.world/wp-content/uploads/1920x1080_No15-3D-X-Verstellung_.png">
            <a:extLst>
              <a:ext uri="{FF2B5EF4-FFF2-40B4-BE49-F238E27FC236}">
                <a16:creationId xmlns:a16="http://schemas.microsoft.com/office/drawing/2014/main" id="{E40B3EB3-FDB3-43CE-8163-8A65AC83B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826" y="4102889"/>
            <a:ext cx="3503001" cy="19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87B5525-C773-417A-95AE-2EE18E2C56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49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5E55F7-74DD-4443-8F1D-F7ED22D42D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technischen Details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C1D0B66-49D7-404A-8993-A8B2ED83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No.15 3D-X Backblech/Handtuch</a:t>
            </a:r>
            <a:br>
              <a:rPr lang="de-DE" dirty="0"/>
            </a:b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6C87B7E-1E8A-4756-8672-1F117720A8CD}"/>
              </a:ext>
            </a:extLst>
          </p:cNvPr>
          <p:cNvSpPr txBox="1">
            <a:spLocks/>
          </p:cNvSpPr>
          <p:nvPr/>
        </p:nvSpPr>
        <p:spPr>
          <a:xfrm>
            <a:off x="540405" y="2065338"/>
            <a:ext cx="5385937" cy="1363662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No.15 3D-X Backblech/Handtuch – </a:t>
            </a:r>
            <a:r>
              <a:rPr lang="de-DE" dirty="0" err="1"/>
              <a:t>Verstellmaße</a:t>
            </a:r>
            <a:r>
              <a:rPr lang="de-DE" dirty="0"/>
              <a:t> oben</a:t>
            </a:r>
          </a:p>
          <a:p>
            <a:pPr lvl="1"/>
            <a:r>
              <a:rPr lang="de-DE" dirty="0"/>
              <a:t>Seitenverstellung +/- 2,5mm</a:t>
            </a:r>
          </a:p>
          <a:p>
            <a:pPr lvl="1"/>
            <a:r>
              <a:rPr lang="de-DE" dirty="0"/>
              <a:t>Höhe: schwimmend gelagert</a:t>
            </a:r>
          </a:p>
          <a:p>
            <a:pPr lvl="1"/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D373F1-1CC0-42FE-950D-72B1EE83BFD1}"/>
              </a:ext>
            </a:extLst>
          </p:cNvPr>
          <p:cNvSpPr txBox="1">
            <a:spLocks/>
          </p:cNvSpPr>
          <p:nvPr/>
        </p:nvSpPr>
        <p:spPr>
          <a:xfrm>
            <a:off x="6365207" y="2065338"/>
            <a:ext cx="5284800" cy="1363662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No.15 3D-X – </a:t>
            </a:r>
            <a:r>
              <a:rPr lang="de-DE" dirty="0" err="1"/>
              <a:t>Verstellmaße</a:t>
            </a:r>
            <a:r>
              <a:rPr lang="de-DE" dirty="0"/>
              <a:t> unten</a:t>
            </a:r>
          </a:p>
          <a:p>
            <a:pPr lvl="1"/>
            <a:r>
              <a:rPr lang="de-DE" dirty="0"/>
              <a:t>Höhenverstellung +/- 2,5mm</a:t>
            </a:r>
          </a:p>
          <a:p>
            <a:pPr lvl="1"/>
            <a:r>
              <a:rPr lang="de-DE" dirty="0"/>
              <a:t>Seitenverstellung +/- 2,5mm</a:t>
            </a:r>
          </a:p>
          <a:p>
            <a:pPr lvl="1"/>
            <a:r>
              <a:rPr lang="de-DE" dirty="0"/>
              <a:t>Neigungsverstellung +/- 3mm</a:t>
            </a:r>
          </a:p>
          <a:p>
            <a:pPr marL="270000" lvl="1" indent="0">
              <a:buFont typeface="Symbol" panose="05050102010706020507" pitchFamily="18" charset="2"/>
              <a:buNone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AD8F04E-0113-4FF5-B417-8DBD372A8D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207" y="3550068"/>
            <a:ext cx="3685339" cy="273739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BA84757-9582-406F-BD42-FDB70CA898E3}"/>
              </a:ext>
            </a:extLst>
          </p:cNvPr>
          <p:cNvSpPr txBox="1"/>
          <p:nvPr/>
        </p:nvSpPr>
        <p:spPr>
          <a:xfrm>
            <a:off x="9309505" y="4119303"/>
            <a:ext cx="2006353" cy="4705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400" dirty="0"/>
              <a:t>Stellschraube für die Höhenverstellung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4FBA3F3-1903-465F-9619-0EBEE6CC2160}"/>
              </a:ext>
            </a:extLst>
          </p:cNvPr>
          <p:cNvSpPr txBox="1"/>
          <p:nvPr/>
        </p:nvSpPr>
        <p:spPr>
          <a:xfrm>
            <a:off x="9309505" y="6216090"/>
            <a:ext cx="2006353" cy="4705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400" dirty="0"/>
              <a:t>Stellschraube für die Neigungsverstellung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954C755C-8994-41F6-B40E-48FF2368ADCA}"/>
              </a:ext>
            </a:extLst>
          </p:cNvPr>
          <p:cNvCxnSpPr>
            <a:cxnSpLocks/>
          </p:cNvCxnSpPr>
          <p:nvPr/>
        </p:nvCxnSpPr>
        <p:spPr>
          <a:xfrm>
            <a:off x="8241092" y="4289962"/>
            <a:ext cx="1068413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435DB958-A9C1-4BE6-BFEC-4326A2D55BB5}"/>
              </a:ext>
            </a:extLst>
          </p:cNvPr>
          <p:cNvCxnSpPr>
            <a:cxnSpLocks/>
          </p:cNvCxnSpPr>
          <p:nvPr/>
        </p:nvCxnSpPr>
        <p:spPr>
          <a:xfrm>
            <a:off x="6535116" y="5143500"/>
            <a:ext cx="648701" cy="9695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FCBA941-A6F1-4BD3-BB0C-B51E55050F22}"/>
              </a:ext>
            </a:extLst>
          </p:cNvPr>
          <p:cNvCxnSpPr>
            <a:cxnSpLocks/>
          </p:cNvCxnSpPr>
          <p:nvPr/>
        </p:nvCxnSpPr>
        <p:spPr>
          <a:xfrm flipV="1">
            <a:off x="7183817" y="4644228"/>
            <a:ext cx="0" cy="499272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4603380F-4FE3-44CD-877F-59A24789BC01}"/>
              </a:ext>
            </a:extLst>
          </p:cNvPr>
          <p:cNvCxnSpPr>
            <a:cxnSpLocks/>
          </p:cNvCxnSpPr>
          <p:nvPr/>
        </p:nvCxnSpPr>
        <p:spPr>
          <a:xfrm flipV="1">
            <a:off x="8460167" y="6439070"/>
            <a:ext cx="762000" cy="12278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64EC2C5D-D791-4051-B1F0-1D0A602ABC42}"/>
              </a:ext>
            </a:extLst>
          </p:cNvPr>
          <p:cNvCxnSpPr>
            <a:cxnSpLocks/>
          </p:cNvCxnSpPr>
          <p:nvPr/>
        </p:nvCxnSpPr>
        <p:spPr>
          <a:xfrm flipV="1">
            <a:off x="8460167" y="6065829"/>
            <a:ext cx="0" cy="363546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1F01BF82-3F05-4987-AD24-BFECD1DA73F1}"/>
              </a:ext>
            </a:extLst>
          </p:cNvPr>
          <p:cNvSpPr txBox="1"/>
          <p:nvPr/>
        </p:nvSpPr>
        <p:spPr>
          <a:xfrm>
            <a:off x="2061187" y="3483794"/>
            <a:ext cx="2243237" cy="6355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400" dirty="0"/>
              <a:t>Stellschraube für die obere Seitenverstellung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CF2DE342-0385-472D-A9C7-5D97DF21FF76}"/>
              </a:ext>
            </a:extLst>
          </p:cNvPr>
          <p:cNvCxnSpPr>
            <a:cxnSpLocks/>
          </p:cNvCxnSpPr>
          <p:nvPr/>
        </p:nvCxnSpPr>
        <p:spPr>
          <a:xfrm>
            <a:off x="4367019" y="3810742"/>
            <a:ext cx="0" cy="980369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F43BE164-0C18-47A9-996A-DE9E9F039D7A}"/>
              </a:ext>
            </a:extLst>
          </p:cNvPr>
          <p:cNvSpPr txBox="1"/>
          <p:nvPr/>
        </p:nvSpPr>
        <p:spPr>
          <a:xfrm>
            <a:off x="5269804" y="4970626"/>
            <a:ext cx="1265312" cy="4705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  <a:spcAft>
                <a:spcPts val="1000"/>
              </a:spcAft>
              <a:buClr>
                <a:schemeClr val="accent1"/>
              </a:buClr>
            </a:pPr>
            <a:r>
              <a:rPr lang="de-DE" sz="1400" dirty="0"/>
              <a:t>Stellschraube für die untere Seiten-verstellung</a:t>
            </a: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61271A77-C276-4B6F-A1DD-2847460CAFD6}"/>
              </a:ext>
            </a:extLst>
          </p:cNvPr>
          <p:cNvCxnSpPr>
            <a:cxnSpLocks/>
          </p:cNvCxnSpPr>
          <p:nvPr/>
        </p:nvCxnSpPr>
        <p:spPr>
          <a:xfrm flipH="1">
            <a:off x="3560968" y="3810742"/>
            <a:ext cx="806051" cy="0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9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69E5B8-7CF3-4D99-948F-962A3F589E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der Bedarf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6672AC-603F-44C2-8C15-588C131B55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B2C5FA-9C7C-4790-A809-26AA63E234E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BA0E34-7437-4D56-9BB8-FE983E3C8B0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579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2E551D9-DF09-406E-92A8-BEDFDA33FB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die Installation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9211F1-BD49-4C61-BAC9-246865F7F7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F4F3D6-62F6-4AC2-9ECF-9EAE7D01E4D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65F812C-AE50-4D1E-9890-8B00F1592D1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45012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88ECEF-751A-4BA7-A7FE-240F1A37E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Vorbereitung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2CC9B2A-15A0-49DF-B676-8713354510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51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EBA208-EA19-4AB7-93BA-B1C848E21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Installation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259E7F9-6046-4676-9346-161A75C95BE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406" y="2065338"/>
            <a:ext cx="3343065" cy="35999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Vor der Montage und Justage sind folgende Punkte sicherzustellen:</a:t>
            </a:r>
          </a:p>
          <a:p>
            <a:r>
              <a:rPr lang="de-DE" dirty="0"/>
              <a:t>Der Korpus muss ausgerichtet sein.</a:t>
            </a:r>
          </a:p>
          <a:p>
            <a:r>
              <a:rPr lang="de-DE" dirty="0"/>
              <a:t>Der Schrank muss an der Wand gesichert sein.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BB914FFC-0AC9-4E27-BAB3-D20D5E2214F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4715591" y="2519332"/>
            <a:ext cx="6460410" cy="1819336"/>
          </a:xfrm>
        </p:spPr>
      </p:pic>
    </p:spTree>
    <p:extLst>
      <p:ext uri="{BB962C8B-B14F-4D97-AF65-F5344CB8AC3E}">
        <p14:creationId xmlns:p14="http://schemas.microsoft.com/office/powerpoint/2010/main" val="51143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E65BD-D351-479C-984E-6FEEEB6D9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DE" dirty="0"/>
              <a:t>Montage in 3 einfachen Schritten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842745-B8A0-43DA-A832-AC96349928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52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95E8A5-FBFF-402C-A821-E067C87D25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Installation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0CCF67B-17A7-4EAF-B946-EA90D13CDD1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Einbau der Auszugschienen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Einbau des Beschlags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Anbau der Front</a:t>
            </a:r>
          </a:p>
          <a:p>
            <a:pPr marL="0" indent="0" fontAlgn="base">
              <a:buNone/>
            </a:pPr>
            <a:r>
              <a:rPr lang="de-DE" dirty="0"/>
              <a:t>Die detaillierten Angaben können den Montageanleitungen entnommen werden. Die Montageanleitungen für alle Beschlagvarianten befinden sich im Dokumentenverzeichnis.</a:t>
            </a:r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49BDEF28-8B38-4BFD-B80F-04FB36AEC13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C18BEA8-618E-4BAB-A6D1-90D19AFE4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753" y="955800"/>
            <a:ext cx="3871553" cy="547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4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DFE50-41D3-414C-8747-3BDA2DFB8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de-DE" dirty="0"/>
              <a:t>Montage in 3 einfachen Schritten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2D4C5AB-23B1-42F9-8BC7-18FBE25D4C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53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50AD4A-7686-4DB3-AC51-F4041BD0F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</a:t>
            </a:r>
            <a:r>
              <a:rPr lang="de-DE" dirty="0" err="1"/>
              <a:t>installation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6D334C7-EDE2-40C3-B165-ABFFAFD918A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552" y="4733924"/>
            <a:ext cx="3343065" cy="1977939"/>
          </a:xfrm>
        </p:spPr>
        <p:txBody>
          <a:bodyPr/>
          <a:lstStyle/>
          <a:p>
            <a:pPr marL="0" indent="0" fontAlgn="base">
              <a:buNone/>
            </a:pPr>
            <a:r>
              <a:rPr lang="de-DE" dirty="0"/>
              <a:t>Zuerst die Auszugsschienen an die </a:t>
            </a:r>
            <a:r>
              <a:rPr lang="de-DE" dirty="0" err="1"/>
              <a:t>Korpusseite</a:t>
            </a:r>
            <a:r>
              <a:rPr lang="de-DE" dirty="0"/>
              <a:t> montieren.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D47C2EB-E2B2-40E1-87E2-0B01131B867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68233" y="4728208"/>
            <a:ext cx="2700000" cy="1536247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de-DE" dirty="0"/>
              <a:t>Der Beschlag kann durch das </a:t>
            </a:r>
            <a:r>
              <a:rPr lang="de-DE" dirty="0" err="1"/>
              <a:t>Clickfixx</a:t>
            </a:r>
            <a:r>
              <a:rPr lang="de-DE" dirty="0"/>
              <a:t>-System einfach auf die Auszugsschienen gerastet werden.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5089A5-6D8B-471F-BD8C-F5342FBD1A2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30416" y="4733924"/>
            <a:ext cx="2700000" cy="1291413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de-DE" dirty="0"/>
              <a:t>Zuerst die Fronthalter auf die Front montieren, dann kann die Front durch das </a:t>
            </a:r>
            <a:r>
              <a:rPr lang="de-DE" dirty="0" err="1"/>
              <a:t>Clickfixx</a:t>
            </a:r>
            <a:r>
              <a:rPr lang="de-DE" dirty="0"/>
              <a:t>-System einfach auf den Beschlag  gerastet werden.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075A139-F103-4783-ADA7-DB03EC7E5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6" y="2089152"/>
            <a:ext cx="4055395" cy="252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B6AF982-993D-4D77-8A92-ADCD91F39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526" y="2089152"/>
            <a:ext cx="2217410" cy="252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4C35859-DEEC-4BB3-B302-12279DC3593B}"/>
              </a:ext>
            </a:extLst>
          </p:cNvPr>
          <p:cNvGrpSpPr>
            <a:grpSpLocks noChangeAspect="1"/>
          </p:cNvGrpSpPr>
          <p:nvPr/>
        </p:nvGrpSpPr>
        <p:grpSpPr>
          <a:xfrm>
            <a:off x="7721629" y="2089152"/>
            <a:ext cx="3921220" cy="2520000"/>
            <a:chOff x="7741941" y="3518446"/>
            <a:chExt cx="3921220" cy="252000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FB580724-D738-4E92-891A-A600407F0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7998" y="3518446"/>
              <a:ext cx="2995163" cy="2520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DE3FCB53-6B7E-4B94-A788-8B40FD820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41941" y="3518446"/>
              <a:ext cx="926057" cy="2520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19" name="Inhaltsplatzhalter 4">
            <a:extLst>
              <a:ext uri="{FF2B5EF4-FFF2-40B4-BE49-F238E27FC236}">
                <a16:creationId xmlns:a16="http://schemas.microsoft.com/office/drawing/2014/main" id="{BA18B7A4-8794-4CE1-91CB-E9A0D699B666}"/>
              </a:ext>
            </a:extLst>
          </p:cNvPr>
          <p:cNvSpPr txBox="1">
            <a:spLocks/>
          </p:cNvSpPr>
          <p:nvPr/>
        </p:nvSpPr>
        <p:spPr bwMode="gray">
          <a:xfrm>
            <a:off x="418469" y="2089152"/>
            <a:ext cx="243874" cy="3084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de-DE" dirty="0"/>
              <a:t>1.</a:t>
            </a:r>
          </a:p>
        </p:txBody>
      </p:sp>
      <p:sp>
        <p:nvSpPr>
          <p:cNvPr id="21" name="Inhaltsplatzhalter 4">
            <a:extLst>
              <a:ext uri="{FF2B5EF4-FFF2-40B4-BE49-F238E27FC236}">
                <a16:creationId xmlns:a16="http://schemas.microsoft.com/office/drawing/2014/main" id="{D1D7CFFF-58BD-4646-8866-BAE7D5F82CE1}"/>
              </a:ext>
            </a:extLst>
          </p:cNvPr>
          <p:cNvSpPr txBox="1">
            <a:spLocks/>
          </p:cNvSpPr>
          <p:nvPr/>
        </p:nvSpPr>
        <p:spPr bwMode="gray">
          <a:xfrm>
            <a:off x="4809526" y="2089151"/>
            <a:ext cx="243874" cy="3084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de-DE" dirty="0"/>
              <a:t>2.</a:t>
            </a:r>
          </a:p>
        </p:txBody>
      </p:sp>
      <p:sp>
        <p:nvSpPr>
          <p:cNvPr id="24" name="Inhaltsplatzhalter 4">
            <a:extLst>
              <a:ext uri="{FF2B5EF4-FFF2-40B4-BE49-F238E27FC236}">
                <a16:creationId xmlns:a16="http://schemas.microsoft.com/office/drawing/2014/main" id="{124DC03C-6E44-4F22-BAF8-0F5030AB4D9B}"/>
              </a:ext>
            </a:extLst>
          </p:cNvPr>
          <p:cNvSpPr txBox="1">
            <a:spLocks/>
          </p:cNvSpPr>
          <p:nvPr/>
        </p:nvSpPr>
        <p:spPr bwMode="gray">
          <a:xfrm>
            <a:off x="7709119" y="2089152"/>
            <a:ext cx="243874" cy="3084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000" indent="-27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de-DE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10206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0A2E4-0116-400D-B0DE-F9E39FA4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Justage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B6BC419-22E6-48A8-9A2C-CE288B494C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54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98B43E-80C8-40A3-9E1B-E59449274B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Installation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5AB24D3-0D28-4068-8D80-D45C8599263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Es muss nur die Front justiert werden!</a:t>
            </a:r>
          </a:p>
          <a:p>
            <a:r>
              <a:rPr lang="de-DE" dirty="0"/>
              <a:t>Die Justage erfolgt durch die 3D-X Technik einfach und schnell über die </a:t>
            </a:r>
            <a:r>
              <a:rPr lang="de-DE" dirty="0">
                <a:solidFill>
                  <a:schemeClr val="accent1"/>
                </a:solidFill>
              </a:rPr>
              <a:t>grünen</a:t>
            </a:r>
            <a:r>
              <a:rPr lang="de-DE" dirty="0"/>
              <a:t> Stellräder!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96C93EF-7B82-4B12-BF95-E872029F5C5C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Die Justage kann auch „blind“ erfolgen!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334CC1DD-FD74-4778-86F5-394701D4F643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4423471" y="2842828"/>
            <a:ext cx="3343275" cy="3417985"/>
          </a:xfr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B8D22AA-B9E5-4C60-8842-35C962237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857" y="1940603"/>
            <a:ext cx="24955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8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EC42EDC-3053-4AA4-B174-398570E513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die Montagehilfen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BB1771-E12F-450D-BAE3-FB2DEF60F49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3081624-6C01-4F62-90F3-9ACEEDCEE6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00AFFE-C539-416F-9EC3-78A29C7E59F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00684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F1282-AD7D-4595-9573-CEE083F9F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Anreißschablone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676D42D-03B9-4A1B-8B4C-E5E972381B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56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353461-30DA-4D03-B46C-A3AC089E97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Montagehilfen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DF50C2A-BDBF-42B9-8D2A-269968B031F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fontAlgn="base"/>
            <a:r>
              <a:rPr lang="de-DE" dirty="0"/>
              <a:t>Auf Wunsch und bei ausreichender Stückzahl, z.B. für Baumärkte, können der Verpackung Anreißschablonen hinzugefügt werden.</a:t>
            </a:r>
          </a:p>
          <a:p>
            <a:pPr fontAlgn="base"/>
            <a:r>
              <a:rPr lang="de-DE" dirty="0"/>
              <a:t>Diese müssen aber für die neuen Schienen ab 2024 entwickelt werden. Alte Schablonen sind nicht einsetzbar.</a:t>
            </a:r>
          </a:p>
        </p:txBody>
      </p:sp>
    </p:spTree>
    <p:extLst>
      <p:ext uri="{BB962C8B-B14F-4D97-AF65-F5344CB8AC3E}">
        <p14:creationId xmlns:p14="http://schemas.microsoft.com/office/powerpoint/2010/main" val="158447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0671C8B-E2A7-4E32-80D5-7DA25130CB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Top Argumente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F6BE3E-730E-4BCD-99BB-90800A2470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5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E90552BB-F63F-436D-BD0D-465D6DB59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No.15 3D-X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2ED6936-530F-4ECF-8A98-890CB792C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58</a:t>
            </a:fld>
            <a:endParaRPr lang="de-DE" dirty="0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D78114CB-6559-4CAB-B693-6D6C9327B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Top Argumente 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C5F62E43-0724-4198-A1CE-19F87113AE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1411" y="1797584"/>
            <a:ext cx="2371464" cy="468000"/>
          </a:xfrm>
        </p:spPr>
        <p:txBody>
          <a:bodyPr/>
          <a:lstStyle/>
          <a:p>
            <a:r>
              <a:rPr lang="de-DE" sz="1600" dirty="0"/>
              <a:t>Schließt </a:t>
            </a:r>
            <a:r>
              <a:rPr lang="de-DE" sz="1600" dirty="0" err="1"/>
              <a:t>planungslücken</a:t>
            </a:r>
            <a:endParaRPr lang="de-DE" sz="2400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D95B6CF-6F65-400C-BEE3-FE1E89360E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16200000">
            <a:off x="801411" y="2054103"/>
            <a:ext cx="0" cy="5400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7424868A-C39E-4C63-81AC-368A8D8CFD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5574" y="2528226"/>
            <a:ext cx="2371465" cy="648000"/>
          </a:xfrm>
        </p:spPr>
        <p:txBody>
          <a:bodyPr/>
          <a:lstStyle/>
          <a:p>
            <a:r>
              <a:rPr lang="de-DE" sz="1400" b="0" dirty="0"/>
              <a:t>Der No.15 3D-X macht die Lücke zum Raum und ermöglicht funktionale Lösungen für ungewöhnliche Zeilenmaße.</a:t>
            </a:r>
          </a:p>
          <a:p>
            <a:endParaRPr lang="de-DE" sz="1400" b="0" dirty="0"/>
          </a:p>
          <a:p>
            <a:endParaRPr lang="de-DE" sz="1400" b="0" dirty="0"/>
          </a:p>
          <a:p>
            <a:endParaRPr lang="de-DE" sz="1400" b="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CEB42BC-1953-454A-A898-CF4C27375E5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8570" y="1797584"/>
            <a:ext cx="2371464" cy="468000"/>
          </a:xfrm>
        </p:spPr>
        <p:txBody>
          <a:bodyPr/>
          <a:lstStyle/>
          <a:p>
            <a:r>
              <a:rPr lang="de-DE" sz="1600" dirty="0"/>
              <a:t>Schnelle und einfache Montage</a:t>
            </a:r>
            <a:endParaRPr lang="de-DE" sz="2400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B0F1CCAF-76BC-4F7A-AFCC-F0FB361E886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 rot="16200000">
            <a:off x="4304405" y="2050956"/>
            <a:ext cx="0" cy="540000"/>
          </a:xfrm>
        </p:spPr>
        <p:txBody>
          <a:bodyPr/>
          <a:lstStyle/>
          <a:p>
            <a:endParaRPr lang="de-DE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29029950-EFC1-414D-A6B4-A86BBF901F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034405" y="2526493"/>
            <a:ext cx="2371465" cy="648000"/>
          </a:xfrm>
        </p:spPr>
        <p:txBody>
          <a:bodyPr/>
          <a:lstStyle/>
          <a:p>
            <a:r>
              <a:rPr lang="de-DE" sz="1400" b="0" dirty="0"/>
              <a:t>Front- und Schienen-</a:t>
            </a:r>
            <a:r>
              <a:rPr lang="de-DE" sz="1400" b="0" dirty="0" err="1"/>
              <a:t>ClickFixx</a:t>
            </a:r>
            <a:r>
              <a:rPr lang="de-DE" sz="1400" b="0" dirty="0"/>
              <a:t> ermöglichen eine schnelle und fehlerfreie Montage.</a:t>
            </a:r>
          </a:p>
          <a:p>
            <a:endParaRPr lang="de-DE" sz="1400" b="0" dirty="0"/>
          </a:p>
          <a:p>
            <a:endParaRPr lang="de-DE" sz="1400" b="0" dirty="0"/>
          </a:p>
          <a:p>
            <a:endParaRPr lang="de-DE" sz="1400" b="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D58C3459-2014-42AE-95B3-BD87A051B0B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551563" y="1791945"/>
            <a:ext cx="2371464" cy="468000"/>
          </a:xfrm>
        </p:spPr>
        <p:txBody>
          <a:bodyPr/>
          <a:lstStyle/>
          <a:p>
            <a:r>
              <a:rPr lang="de-DE" sz="1600" dirty="0"/>
              <a:t>Schnelle und einfache </a:t>
            </a:r>
            <a:r>
              <a:rPr lang="de-DE" sz="1600" dirty="0" err="1"/>
              <a:t>Jusatage</a:t>
            </a:r>
            <a:endParaRPr lang="de-DE" sz="1600" dirty="0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7E650F38-2405-4E0B-9BC4-D94FA76DA88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 rot="16200000">
            <a:off x="7821562" y="2042128"/>
            <a:ext cx="0" cy="540000"/>
          </a:xfrm>
        </p:spPr>
        <p:txBody>
          <a:bodyPr/>
          <a:lstStyle/>
          <a:p>
            <a:endParaRPr lang="de-DE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1D321641-A249-4CAD-AE60-F7161534DF5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551562" y="2521631"/>
            <a:ext cx="2371466" cy="648000"/>
          </a:xfrm>
        </p:spPr>
        <p:txBody>
          <a:bodyPr/>
          <a:lstStyle/>
          <a:p>
            <a:r>
              <a:rPr lang="de-DE" sz="1400" b="0" dirty="0"/>
              <a:t>Durch die werkzeuglose und blind zu bedienende </a:t>
            </a:r>
            <a:r>
              <a:rPr lang="de-DE" sz="1400" b="0" dirty="0" err="1"/>
              <a:t>Frontjustage</a:t>
            </a:r>
            <a:r>
              <a:rPr lang="de-DE" sz="1400" b="0" dirty="0"/>
              <a:t> ist die Front beim Endkunden in kurzer Zeit eingestellt.</a:t>
            </a:r>
          </a:p>
          <a:p>
            <a:endParaRPr lang="de-DE" sz="1400" b="0" dirty="0"/>
          </a:p>
          <a:p>
            <a:endParaRPr lang="de-DE" sz="1400" b="0" dirty="0"/>
          </a:p>
          <a:p>
            <a:endParaRPr lang="de-DE" dirty="0"/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59506AED-EBD5-40B4-866E-C043AFF883B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37885" y="4053387"/>
            <a:ext cx="2371464" cy="468000"/>
          </a:xfrm>
        </p:spPr>
        <p:txBody>
          <a:bodyPr/>
          <a:lstStyle/>
          <a:p>
            <a:r>
              <a:rPr lang="de-DE" sz="1600" dirty="0"/>
              <a:t>Optimale Breitenausnutzung</a:t>
            </a:r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A7229DCC-D3A3-4F19-9AA1-A7A47A9B6BE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 rot="16200000">
            <a:off x="812926" y="4308671"/>
            <a:ext cx="0" cy="540000"/>
          </a:xfrm>
        </p:spPr>
        <p:txBody>
          <a:bodyPr/>
          <a:lstStyle/>
          <a:p>
            <a:endParaRPr lang="de-DE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D1075C7B-4FB4-4481-A1AF-DE941C2F740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de-DE" sz="1400" b="0" dirty="0"/>
              <a:t>Der No.15 3D-X hat die beste Breitenausnutzung seiner Klasse und kann sogar 1,5L PET-Flaschen aufnehmen.</a:t>
            </a:r>
          </a:p>
          <a:p>
            <a:endParaRPr lang="de-DE" sz="1400" b="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C232D464-0629-4467-96F2-7B85988C365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048568" y="4055299"/>
            <a:ext cx="2485581" cy="468000"/>
          </a:xfrm>
        </p:spPr>
        <p:txBody>
          <a:bodyPr/>
          <a:lstStyle/>
          <a:p>
            <a:r>
              <a:rPr lang="de-DE" sz="1600" dirty="0"/>
              <a:t>Fester Platz für das Trockentuch</a:t>
            </a:r>
            <a:endParaRPr lang="de-DE" sz="2000" dirty="0"/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9A9598CB-AF4B-49DD-A322-BF78E4541CB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 rot="16200000">
            <a:off x="4318569" y="4308672"/>
            <a:ext cx="0" cy="540000"/>
          </a:xfrm>
        </p:spPr>
        <p:txBody>
          <a:bodyPr/>
          <a:lstStyle/>
          <a:p>
            <a:endParaRPr lang="de-DE"/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83AE44DA-8B52-447B-A688-08F77A771B5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048569" y="4839907"/>
            <a:ext cx="2371465" cy="648000"/>
          </a:xfrm>
        </p:spPr>
        <p:txBody>
          <a:bodyPr/>
          <a:lstStyle/>
          <a:p>
            <a:r>
              <a:rPr lang="de-DE" sz="1400" b="0" dirty="0"/>
              <a:t>Die im Gebrauch befindlichen Handtücher verschwinden aus dem Sichtbereich und bleiben dennoch im direkten Zugriff.</a:t>
            </a:r>
          </a:p>
          <a:p>
            <a:endParaRPr lang="de-DE" sz="1400" b="0" dirty="0"/>
          </a:p>
          <a:p>
            <a:endParaRPr lang="de-DE" sz="1400" b="0" dirty="0"/>
          </a:p>
          <a:p>
            <a:endParaRPr lang="de-DE" sz="1400" b="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7D5744F1-AC13-491F-888C-44079D26CF2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551562" y="4055299"/>
            <a:ext cx="2371464" cy="468000"/>
          </a:xfrm>
        </p:spPr>
        <p:txBody>
          <a:bodyPr/>
          <a:lstStyle/>
          <a:p>
            <a:r>
              <a:rPr lang="de-DE" sz="1600" dirty="0"/>
              <a:t>Ein Höchstmaß an Komfort</a:t>
            </a:r>
            <a:endParaRPr lang="de-DE" dirty="0"/>
          </a:p>
        </p:txBody>
      </p:sp>
      <p:sp>
        <p:nvSpPr>
          <p:cNvPr id="38" name="Textplatzhalter 37">
            <a:extLst>
              <a:ext uri="{FF2B5EF4-FFF2-40B4-BE49-F238E27FC236}">
                <a16:creationId xmlns:a16="http://schemas.microsoft.com/office/drawing/2014/main" id="{87931AE1-DE10-4416-BA1A-1BE317D611F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 rot="16200000">
            <a:off x="7821563" y="4308672"/>
            <a:ext cx="0" cy="540000"/>
          </a:xfrm>
        </p:spPr>
        <p:txBody>
          <a:bodyPr/>
          <a:lstStyle/>
          <a:p>
            <a:endParaRPr lang="de-DE"/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31B3696B-41E9-4C5E-8F1D-F2E657AB1279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551563" y="4839907"/>
            <a:ext cx="2371465" cy="648000"/>
          </a:xfrm>
        </p:spPr>
        <p:txBody>
          <a:bodyPr/>
          <a:lstStyle/>
          <a:p>
            <a:r>
              <a:rPr lang="de-DE" sz="1400" b="0" dirty="0"/>
              <a:t>Zusätzlich zu den gedämpft schließenden Vollauszugsführungen kann der No.15 3D-X sogar </a:t>
            </a:r>
            <a:r>
              <a:rPr lang="de-DE" sz="1400" b="0" dirty="0" err="1"/>
              <a:t>grifflos</a:t>
            </a:r>
            <a:r>
              <a:rPr lang="de-DE" sz="1400" b="0" dirty="0"/>
              <a:t> geöffnet werden.</a:t>
            </a:r>
          </a:p>
          <a:p>
            <a:endParaRPr lang="de-DE" sz="1400" b="0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624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214A9E7E-1150-4B8D-9A75-D46E3419DB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CD1A30-3EA6-4B76-84F0-D1F6E3AA15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Inwieweit findet das Thema Ordnung und Übersicht in Ihren Planungen statt?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A83EC0-BD24-4BFE-8F9F-26647F7C22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065C3F-719D-4786-B448-CB0262F882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698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749616E2-94ED-4E28-85F9-478D3DAAA7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00E6F5-86E7-4C6A-B3AD-9F81ECDDAE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Wie planen Sie den optimalen Zugriff auf Kochutensilien am Kochplatz?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BA4A53-B4E6-4F7A-AAA3-D520ED3721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428E36-6140-4832-9923-B433F378DB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882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E164D625-A719-46D4-8DCB-CF10EF13EC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0A1E3C-8D40-462A-9427-8ED151CE7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4860" y="0"/>
            <a:ext cx="4285275" cy="6858000"/>
          </a:xfrm>
        </p:spPr>
        <p:txBody>
          <a:bodyPr/>
          <a:lstStyle/>
          <a:p>
            <a:r>
              <a:rPr lang="de-DE" dirty="0"/>
              <a:t>Wo planen Sie Handtücher optimal unterzubringen?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F7CA401-0A2C-4253-AF2E-35B1818BF9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D179BD-1280-4693-AF7D-FEBAC649E1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871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85E1F774-ADE2-4D7C-AB1A-6D12D6D875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6029FA-2159-49D6-B3B9-AE3070842F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Wie wichtig ist Ihnen die optimale Stauraumnutzung in kleinen Küchen?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0694CA3-BCC7-4A14-BCDA-3E0EDF7D5D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52A57E-B211-4887-9416-9D7219FD5B9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2CEFE82-39F2-4F47-8A0C-D5AB3496FA5C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21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0220921_Kesseboehmer_Master_16x9_DE">
  <a:themeElements>
    <a:clrScheme name="Kesseböhmer">
      <a:dk1>
        <a:srgbClr val="434F55"/>
      </a:dk1>
      <a:lt1>
        <a:sysClr val="window" lastClr="FFFFFF"/>
      </a:lt1>
      <a:dk2>
        <a:srgbClr val="002925"/>
      </a:dk2>
      <a:lt2>
        <a:srgbClr val="FFFFFF"/>
      </a:lt2>
      <a:accent1>
        <a:srgbClr val="007058"/>
      </a:accent1>
      <a:accent2>
        <a:srgbClr val="002925"/>
      </a:accent2>
      <a:accent3>
        <a:srgbClr val="71B294"/>
      </a:accent3>
      <a:accent4>
        <a:srgbClr val="B1CDBE"/>
      </a:accent4>
      <a:accent5>
        <a:srgbClr val="C6CACC"/>
      </a:accent5>
      <a:accent6>
        <a:srgbClr val="D2D5D7"/>
      </a:accent6>
      <a:hlink>
        <a:srgbClr val="007058"/>
      </a:hlink>
      <a:folHlink>
        <a:srgbClr val="71B2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36000" tIns="36000" rIns="36000" bIns="36000" rtlCol="0" anchor="ctr"/>
      <a:lstStyle>
        <a:defPPr algn="ctr">
          <a:lnSpc>
            <a:spcPct val="90000"/>
          </a:lnSpc>
          <a:spcAft>
            <a:spcPts val="10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70000" indent="-270000" algn="l">
          <a:lnSpc>
            <a:spcPct val="110000"/>
          </a:lnSpc>
          <a:spcAft>
            <a:spcPts val="1000"/>
          </a:spcAft>
          <a:buClr>
            <a:schemeClr val="accent1"/>
          </a:buClr>
          <a:buFont typeface="Arial" panose="020B0604020202020204" pitchFamily="34" charset="0"/>
          <a:buChar char="•"/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B Unterschrank">
      <a:srgbClr val="82D2F5"/>
    </a:custClr>
    <a:custClr name="KB Eckschrank">
      <a:srgbClr val="F5B4D2"/>
    </a:custClr>
    <a:custClr name="KB Haengeschrank">
      <a:srgbClr val="D20A32"/>
    </a:custClr>
    <a:custClr name="KB Nische">
      <a:srgbClr val="FFDC0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KB Tisch">
      <a:srgbClr val="A4CCBB"/>
    </a:custClr>
    <a:custClr name="KB Regal">
      <a:srgbClr val="CDB4A1"/>
    </a:custClr>
    <a:custClr name="KB Zubehoer">
      <a:srgbClr val="2E70BC"/>
    </a:custClr>
    <a:custClr name="KB Schlafraum">
      <a:srgbClr val="414141"/>
    </a:custClr>
  </a:custClrLst>
  <a:extLst>
    <a:ext uri="{05A4C25C-085E-4340-85A3-A5531E510DB2}">
      <thm15:themeFamily xmlns:thm15="http://schemas.microsoft.com/office/thememl/2012/main" name="20220830_Kesseboehmer_Master_16x9_DE.pptx" id="{D92F4381-17EC-43AD-9174-FEBFC0A1A2D7}" vid="{AFD82FC0-8317-4742-B35F-9AF2B191BAB0}"/>
    </a:ext>
  </a:extLst>
</a:theme>
</file>

<file path=ppt/theme/theme2.xml><?xml version="1.0" encoding="utf-8"?>
<a:theme xmlns:a="http://schemas.openxmlformats.org/drawingml/2006/main" name="Larissa">
  <a:themeElements>
    <a:clrScheme name="Kesseboehmer">
      <a:dk1>
        <a:sysClr val="windowText" lastClr="000000"/>
      </a:dk1>
      <a:lt1>
        <a:sysClr val="window" lastClr="FFFFFF"/>
      </a:lt1>
      <a:dk2>
        <a:srgbClr val="434F55"/>
      </a:dk2>
      <a:lt2>
        <a:srgbClr val="FFFFFF"/>
      </a:lt2>
      <a:accent1>
        <a:srgbClr val="00A479"/>
      </a:accent1>
      <a:accent2>
        <a:srgbClr val="434F55"/>
      </a:accent2>
      <a:accent3>
        <a:srgbClr val="44D62C"/>
      </a:accent3>
      <a:accent4>
        <a:srgbClr val="8E9599"/>
      </a:accent4>
      <a:accent5>
        <a:srgbClr val="C6CACC"/>
      </a:accent5>
      <a:accent6>
        <a:srgbClr val="ECEDEE"/>
      </a:accent6>
      <a:hlink>
        <a:srgbClr val="2C947C"/>
      </a:hlink>
      <a:folHlink>
        <a:srgbClr val="44D62C"/>
      </a:folHlink>
    </a:clrScheme>
    <a:fontScheme name="Kesseboehm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esseboehmer">
      <a:dk1>
        <a:sysClr val="windowText" lastClr="000000"/>
      </a:dk1>
      <a:lt1>
        <a:sysClr val="window" lastClr="FFFFFF"/>
      </a:lt1>
      <a:dk2>
        <a:srgbClr val="434F55"/>
      </a:dk2>
      <a:lt2>
        <a:srgbClr val="FFFFFF"/>
      </a:lt2>
      <a:accent1>
        <a:srgbClr val="00A479"/>
      </a:accent1>
      <a:accent2>
        <a:srgbClr val="434F55"/>
      </a:accent2>
      <a:accent3>
        <a:srgbClr val="44D62C"/>
      </a:accent3>
      <a:accent4>
        <a:srgbClr val="8E9599"/>
      </a:accent4>
      <a:accent5>
        <a:srgbClr val="C6CACC"/>
      </a:accent5>
      <a:accent6>
        <a:srgbClr val="ECEDEE"/>
      </a:accent6>
      <a:hlink>
        <a:srgbClr val="2C947C"/>
      </a:hlink>
      <a:folHlink>
        <a:srgbClr val="44D62C"/>
      </a:folHlink>
    </a:clrScheme>
    <a:fontScheme name="Kesseboehm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20220921_Kesseboehmer_Master_16x9_DE</Template>
  <TotalTime>0</TotalTime>
  <Words>1887</Words>
  <Application>Microsoft Office PowerPoint</Application>
  <PresentationFormat>Benutzerdefiniert</PresentationFormat>
  <Paragraphs>370</Paragraphs>
  <Slides>58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58</vt:i4>
      </vt:variant>
    </vt:vector>
  </HeadingPairs>
  <TitlesOfParts>
    <vt:vector size="61" baseType="lpstr">
      <vt:lpstr>Arial</vt:lpstr>
      <vt:lpstr>Symbol</vt:lpstr>
      <vt:lpstr>20220921_Kesseboehmer_Master_16x9_DE</vt:lpstr>
      <vt:lpstr>PowerPoint-Präsentation</vt:lpstr>
      <vt:lpstr>No.15 3D-X</vt:lpstr>
      <vt:lpstr>PowerPoint-Präsentation</vt:lpstr>
      <vt:lpstr>Produktphilosophie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No.15 3D-X</vt:lpstr>
      <vt:lpstr>PowerPoint-Präsentation</vt:lpstr>
      <vt:lpstr>Jeder Zentimeter zählt –  No.15 3D-X macht die Lücke zum Raum!  </vt:lpstr>
      <vt:lpstr>No.15 3D-X – ein Spezialist</vt:lpstr>
      <vt:lpstr>Einbau leicht gemacht </vt:lpstr>
      <vt:lpstr>PowerPoint-Präsentation</vt:lpstr>
      <vt:lpstr>Optimale Breitenausnutzung </vt:lpstr>
      <vt:lpstr>Für kleine Küchen </vt:lpstr>
      <vt:lpstr>Für ungewöhnliche Zeilenmaße… </vt:lpstr>
      <vt:lpstr>Hygienisch</vt:lpstr>
      <vt:lpstr>Perfekter Zugriff…</vt:lpstr>
      <vt:lpstr>Aufgeräumt</vt:lpstr>
      <vt:lpstr>Beidseitiger Zugriff</vt:lpstr>
      <vt:lpstr>Schnelle Montage</vt:lpstr>
      <vt:lpstr>Einfache Justage</vt:lpstr>
      <vt:lpstr>Außergewöhnliche Qualität</vt:lpstr>
      <vt:lpstr>PowerPoint-Präsentation</vt:lpstr>
      <vt:lpstr>No.15 3D-X</vt:lpstr>
      <vt:lpstr>No.15 3D-X</vt:lpstr>
      <vt:lpstr>No.15 3D-X</vt:lpstr>
      <vt:lpstr>PowerPoint-Präsentation</vt:lpstr>
      <vt:lpstr>Technik</vt:lpstr>
      <vt:lpstr>PowerPoint-Präsentation</vt:lpstr>
      <vt:lpstr>Schienenvarianten</vt:lpstr>
      <vt:lpstr>Einbaumaße 2-etagig + Backblech GRASS NovaPro 465 NL </vt:lpstr>
      <vt:lpstr>Unterschiede anderer  Beschlagsvarianten NovaPro </vt:lpstr>
      <vt:lpstr>Einbaumaße 2-etagig + Backblech Kesseböhmer Sx</vt:lpstr>
      <vt:lpstr>Unterschiede anderer  Beschlagsvarianten KB Sx </vt:lpstr>
      <vt:lpstr>Einbaumaße 2-etagig + Backblech Hettich Actro</vt:lpstr>
      <vt:lpstr>Unterschiede anderer  Beschlagsvarianten Hettich Actro</vt:lpstr>
      <vt:lpstr>Tragkraft und Systemgewicht  </vt:lpstr>
      <vt:lpstr>SoftSTOPPplus in allen Führungen</vt:lpstr>
      <vt:lpstr>Griffloses Öffnen push-to-open </vt:lpstr>
      <vt:lpstr>ClickFixx – Werkzeuglose Montage</vt:lpstr>
      <vt:lpstr>3D-X Werkzeuglose Justage</vt:lpstr>
      <vt:lpstr>No.15 3D-X 2-etagig / 3-etagig </vt:lpstr>
      <vt:lpstr>No.15 3D-X Backblech/Handtuch </vt:lpstr>
      <vt:lpstr>PowerPoint-Präsentation</vt:lpstr>
      <vt:lpstr>Vorbereitung</vt:lpstr>
      <vt:lpstr>Montage in 3 einfachen Schritten</vt:lpstr>
      <vt:lpstr>Montage in 3 einfachen Schritten</vt:lpstr>
      <vt:lpstr>Justage</vt:lpstr>
      <vt:lpstr>PowerPoint-Präsentation</vt:lpstr>
      <vt:lpstr>Anreißschablone</vt:lpstr>
      <vt:lpstr>PowerPoint-Präsentation</vt:lpstr>
      <vt:lpstr>No.15 3D-X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Foliennummer anlegen</dc:title>
  <dc:creator>Brors, Thore</dc:creator>
  <cp:lastModifiedBy>Holthaus, Michael</cp:lastModifiedBy>
  <cp:revision>193</cp:revision>
  <dcterms:created xsi:type="dcterms:W3CDTF">2022-12-07T16:34:23Z</dcterms:created>
  <dcterms:modified xsi:type="dcterms:W3CDTF">2024-03-07T10:41:10Z</dcterms:modified>
</cp:coreProperties>
</file>